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4"/>
  </p:sldMasterIdLst>
  <p:notesMasterIdLst>
    <p:notesMasterId r:id="rId27"/>
  </p:notesMasterIdLst>
  <p:sldIdLst>
    <p:sldId id="256" r:id="rId5"/>
    <p:sldId id="280" r:id="rId6"/>
    <p:sldId id="281" r:id="rId7"/>
    <p:sldId id="270" r:id="rId8"/>
    <p:sldId id="278" r:id="rId9"/>
    <p:sldId id="265" r:id="rId10"/>
    <p:sldId id="283" r:id="rId11"/>
    <p:sldId id="284" r:id="rId12"/>
    <p:sldId id="277" r:id="rId13"/>
    <p:sldId id="279"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83652-872B-422E-8114-93728AE64FBC}" v="874" dt="2023-03-02T14:24:54.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6" autoAdjust="0"/>
  </p:normalViewPr>
  <p:slideViewPr>
    <p:cSldViewPr snapToGrid="0">
      <p:cViewPr varScale="1">
        <p:scale>
          <a:sx n="73" d="100"/>
          <a:sy n="73" d="100"/>
        </p:scale>
        <p:origin x="1070" y="6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2.svg"/><Relationship Id="rId11" Type="http://schemas.openxmlformats.org/officeDocument/2006/relationships/image" Target="../media/image31.png"/><Relationship Id="rId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4.svg"/></Relationships>
</file>

<file path=ppt/diagrams/_rels/data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0.svg"/><Relationship Id="rId3" Type="http://schemas.openxmlformats.org/officeDocument/2006/relationships/hyperlink" Target="https://www.sciencedirect.com/science/article/abs/pii/S0169207006000501" TargetMode="External"/><Relationship Id="rId7" Type="http://schemas.openxmlformats.org/officeDocument/2006/relationships/image" Target="../media/image36.svg"/><Relationship Id="rId12" Type="http://schemas.openxmlformats.org/officeDocument/2006/relationships/image" Target="../media/image39.png"/><Relationship Id="rId2" Type="http://schemas.openxmlformats.org/officeDocument/2006/relationships/hyperlink" Target="https://www.vskills.in/certification/tutorial/qualitative-and-judgmental-forecasting/" TargetMode="External"/><Relationship Id="rId1" Type="http://schemas.openxmlformats.org/officeDocument/2006/relationships/hyperlink" Target="https://qiushiyan.github.io/fpp/judgmental-forecasts.html" TargetMode="Externa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hyperlink" Target="https://corporatefinanceinstitute.com/resources/financial-modeling/forecasting-methods/" TargetMode="External"/><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hyperlink" Target="https://www.armstrongeconomics.com/investments/judgmental-forecasting-and-fundamental-analysis/" TargetMode="External"/><Relationship Id="rId9" Type="http://schemas.openxmlformats.org/officeDocument/2006/relationships/image" Target="../media/image8.svg"/><Relationship Id="rId14"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2.svg"/><Relationship Id="rId11" Type="http://schemas.openxmlformats.org/officeDocument/2006/relationships/image" Target="../media/image31.png"/><Relationship Id="rId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1.png"/><Relationship Id="rId3" Type="http://schemas.openxmlformats.org/officeDocument/2006/relationships/hyperlink" Target="https://qiushiyan.github.io/fpp/judgmental-forecasts.html" TargetMode="External"/><Relationship Id="rId7" Type="http://schemas.openxmlformats.org/officeDocument/2006/relationships/image" Target="../media/image37.png"/><Relationship Id="rId12" Type="http://schemas.openxmlformats.org/officeDocument/2006/relationships/hyperlink" Target="https://www.armstrongeconomics.com/investments/judgmental-forecasting-and-fundamental-analysi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www.vskills.in/certification/tutorial/qualitative-and-judgmental-forecasting/" TargetMode="External"/><Relationship Id="rId11" Type="http://schemas.openxmlformats.org/officeDocument/2006/relationships/image" Target="../media/image40.svg"/><Relationship Id="rId5" Type="http://schemas.openxmlformats.org/officeDocument/2006/relationships/image" Target="../media/image8.svg"/><Relationship Id="rId15" Type="http://schemas.openxmlformats.org/officeDocument/2006/relationships/hyperlink" Target="https://corporatefinanceinstitute.com/resources/financial-modeling/forecasting-methods/" TargetMode="External"/><Relationship Id="rId10"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hyperlink" Target="https://www.sciencedirect.com/science/article/abs/pii/S0169207006000501" TargetMode="External"/><Relationship Id="rId14" Type="http://schemas.openxmlformats.org/officeDocument/2006/relationships/image" Target="../media/image4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26F4C-BAB3-49EF-928A-51B9E4215861}"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IN"/>
        </a:p>
      </dgm:t>
    </dgm:pt>
    <dgm:pt modelId="{C8B92666-687A-4E58-BC57-B90311FABBFD}">
      <dgm:prSet custT="1"/>
      <dgm:spPr/>
      <dgm:t>
        <a:bodyPr/>
        <a:lstStyle/>
        <a:p>
          <a:pPr>
            <a:lnSpc>
              <a:spcPct val="100000"/>
            </a:lnSpc>
            <a:defRPr b="1"/>
          </a:pPr>
          <a:r>
            <a:rPr lang="en-IN" sz="2800" dirty="0"/>
            <a:t>Quantitative</a:t>
          </a:r>
          <a:r>
            <a:rPr lang="en-IN" sz="3600" dirty="0"/>
            <a:t> </a:t>
          </a:r>
        </a:p>
      </dgm:t>
    </dgm:pt>
    <dgm:pt modelId="{601D7E50-0A3D-4B70-8949-EAB316B93891}" type="parTrans" cxnId="{6B31AD33-DB0B-47DD-B133-C2E5B4931615}">
      <dgm:prSet/>
      <dgm:spPr/>
      <dgm:t>
        <a:bodyPr/>
        <a:lstStyle/>
        <a:p>
          <a:endParaRPr lang="en-IN"/>
        </a:p>
      </dgm:t>
    </dgm:pt>
    <dgm:pt modelId="{7CCBA62B-CB4F-4225-8472-7FBF94E14A73}" type="sibTrans" cxnId="{6B31AD33-DB0B-47DD-B133-C2E5B4931615}">
      <dgm:prSet/>
      <dgm:spPr/>
      <dgm:t>
        <a:bodyPr/>
        <a:lstStyle/>
        <a:p>
          <a:endParaRPr lang="en-IN"/>
        </a:p>
      </dgm:t>
    </dgm:pt>
    <dgm:pt modelId="{538533AA-1FDC-44CA-8A64-4023C39FF829}">
      <dgm:prSet/>
      <dgm:spPr/>
      <dgm:t>
        <a:bodyPr/>
        <a:lstStyle/>
        <a:p>
          <a:pPr>
            <a:lnSpc>
              <a:spcPct val="100000"/>
            </a:lnSpc>
            <a:buFont typeface="Arial" panose="020B0604020202020204" pitchFamily="34" charset="0"/>
            <a:buNone/>
          </a:pPr>
          <a:r>
            <a:rPr lang="en-US" b="0" i="0" dirty="0"/>
            <a:t>Last period demand</a:t>
          </a:r>
          <a:endParaRPr lang="en-IN" dirty="0"/>
        </a:p>
      </dgm:t>
    </dgm:pt>
    <dgm:pt modelId="{416B6A2D-9DA7-4167-B3BD-1283A6A6356E}" type="parTrans" cxnId="{00CB253D-F23E-49C3-BCF2-0E5D10A750FC}">
      <dgm:prSet/>
      <dgm:spPr/>
      <dgm:t>
        <a:bodyPr/>
        <a:lstStyle/>
        <a:p>
          <a:endParaRPr lang="en-IN"/>
        </a:p>
      </dgm:t>
    </dgm:pt>
    <dgm:pt modelId="{99412A5D-56F5-41F0-8ECC-196264934E01}" type="sibTrans" cxnId="{00CB253D-F23E-49C3-BCF2-0E5D10A750FC}">
      <dgm:prSet/>
      <dgm:spPr/>
      <dgm:t>
        <a:bodyPr/>
        <a:lstStyle/>
        <a:p>
          <a:endParaRPr lang="en-IN"/>
        </a:p>
      </dgm:t>
    </dgm:pt>
    <dgm:pt modelId="{8AD4E7FC-3A2B-497C-913F-C964CEA90099}">
      <dgm:prSet/>
      <dgm:spPr/>
      <dgm:t>
        <a:bodyPr/>
        <a:lstStyle/>
        <a:p>
          <a:pPr>
            <a:lnSpc>
              <a:spcPct val="100000"/>
            </a:lnSpc>
            <a:buFont typeface="Arial" panose="020B0604020202020204" pitchFamily="34" charset="0"/>
            <a:buNone/>
          </a:pPr>
          <a:r>
            <a:rPr lang="en-US" b="0" i="0" dirty="0"/>
            <a:t>Moving averages</a:t>
          </a:r>
          <a:endParaRPr lang="en-IN" dirty="0"/>
        </a:p>
      </dgm:t>
    </dgm:pt>
    <dgm:pt modelId="{99130AC6-2678-4D0B-948C-3B91A77F1466}" type="parTrans" cxnId="{CE43927A-8585-4042-A224-DB76765893BD}">
      <dgm:prSet/>
      <dgm:spPr/>
      <dgm:t>
        <a:bodyPr/>
        <a:lstStyle/>
        <a:p>
          <a:endParaRPr lang="en-IN"/>
        </a:p>
      </dgm:t>
    </dgm:pt>
    <dgm:pt modelId="{36A3D853-911C-4BC5-AAFF-EBB482D17A44}" type="sibTrans" cxnId="{CE43927A-8585-4042-A224-DB76765893BD}">
      <dgm:prSet/>
      <dgm:spPr/>
      <dgm:t>
        <a:bodyPr/>
        <a:lstStyle/>
        <a:p>
          <a:endParaRPr lang="en-IN"/>
        </a:p>
      </dgm:t>
    </dgm:pt>
    <dgm:pt modelId="{B7EEDD93-0FE1-4C7F-8ACC-26B45E0A6B1E}">
      <dgm:prSet/>
      <dgm:spPr/>
      <dgm:t>
        <a:bodyPr/>
        <a:lstStyle/>
        <a:p>
          <a:pPr>
            <a:lnSpc>
              <a:spcPct val="100000"/>
            </a:lnSpc>
            <a:buFont typeface="Arial" panose="020B0604020202020204" pitchFamily="34" charset="0"/>
            <a:buNone/>
          </a:pPr>
          <a:r>
            <a:rPr lang="en-US" b="0" i="0" dirty="0"/>
            <a:t>Simple exponential smoothing</a:t>
          </a:r>
          <a:endParaRPr lang="en-IN" dirty="0"/>
        </a:p>
      </dgm:t>
    </dgm:pt>
    <dgm:pt modelId="{5741DECE-1784-4F64-A83B-10556BF416CB}" type="parTrans" cxnId="{31C0856D-9633-4BA5-8DA4-5A54D630B885}">
      <dgm:prSet/>
      <dgm:spPr/>
      <dgm:t>
        <a:bodyPr/>
        <a:lstStyle/>
        <a:p>
          <a:endParaRPr lang="en-IN"/>
        </a:p>
      </dgm:t>
    </dgm:pt>
    <dgm:pt modelId="{1F15F465-7C71-45B9-9427-936E92467039}" type="sibTrans" cxnId="{31C0856D-9633-4BA5-8DA4-5A54D630B885}">
      <dgm:prSet/>
      <dgm:spPr/>
      <dgm:t>
        <a:bodyPr/>
        <a:lstStyle/>
        <a:p>
          <a:endParaRPr lang="en-IN"/>
        </a:p>
      </dgm:t>
    </dgm:pt>
    <dgm:pt modelId="{356B8EB4-38C4-4CDD-B9B3-D0A681BD93EF}">
      <dgm:prSet/>
      <dgm:spPr/>
      <dgm:t>
        <a:bodyPr/>
        <a:lstStyle/>
        <a:p>
          <a:pPr>
            <a:lnSpc>
              <a:spcPct val="100000"/>
            </a:lnSpc>
            <a:buFont typeface="Arial" panose="020B0604020202020204" pitchFamily="34" charset="0"/>
            <a:buNone/>
          </a:pPr>
          <a:r>
            <a:rPr lang="en-US" b="0" i="0" dirty="0"/>
            <a:t>Multiplicative seasonal indexes.</a:t>
          </a:r>
          <a:endParaRPr lang="en-IN" dirty="0"/>
        </a:p>
      </dgm:t>
    </dgm:pt>
    <dgm:pt modelId="{EA59A811-052E-4221-8137-6995FA63AB6F}" type="parTrans" cxnId="{81C58FCD-645E-4ECF-A29A-690D3D43C7F2}">
      <dgm:prSet/>
      <dgm:spPr/>
      <dgm:t>
        <a:bodyPr/>
        <a:lstStyle/>
        <a:p>
          <a:endParaRPr lang="en-IN"/>
        </a:p>
      </dgm:t>
    </dgm:pt>
    <dgm:pt modelId="{6CA83897-EC67-4C84-96D5-EA9525133DE1}" type="sibTrans" cxnId="{81C58FCD-645E-4ECF-A29A-690D3D43C7F2}">
      <dgm:prSet/>
      <dgm:spPr/>
      <dgm:t>
        <a:bodyPr/>
        <a:lstStyle/>
        <a:p>
          <a:endParaRPr lang="en-IN"/>
        </a:p>
      </dgm:t>
    </dgm:pt>
    <dgm:pt modelId="{C0A4475A-EF1C-4B71-BDB5-187FC8FA63FD}">
      <dgm:prSet custT="1"/>
      <dgm:spPr/>
      <dgm:t>
        <a:bodyPr/>
        <a:lstStyle/>
        <a:p>
          <a:pPr>
            <a:lnSpc>
              <a:spcPct val="100000"/>
            </a:lnSpc>
            <a:defRPr b="1"/>
          </a:pPr>
          <a:r>
            <a:rPr lang="en-IN" sz="3600" dirty="0"/>
            <a:t> </a:t>
          </a:r>
          <a:r>
            <a:rPr lang="en-IN" sz="2800" dirty="0"/>
            <a:t>Qualitative</a:t>
          </a:r>
        </a:p>
      </dgm:t>
    </dgm:pt>
    <dgm:pt modelId="{DD500A54-3770-4BBE-A092-A49C495F4C4E}" type="parTrans" cxnId="{C0A067E6-71F7-47E0-896E-847C0D85300C}">
      <dgm:prSet/>
      <dgm:spPr/>
      <dgm:t>
        <a:bodyPr/>
        <a:lstStyle/>
        <a:p>
          <a:endParaRPr lang="en-IN"/>
        </a:p>
      </dgm:t>
    </dgm:pt>
    <dgm:pt modelId="{7F443141-C8CC-4713-8F5E-508783DF6C70}" type="sibTrans" cxnId="{C0A067E6-71F7-47E0-896E-847C0D85300C}">
      <dgm:prSet/>
      <dgm:spPr/>
      <dgm:t>
        <a:bodyPr/>
        <a:lstStyle/>
        <a:p>
          <a:endParaRPr lang="en-IN"/>
        </a:p>
      </dgm:t>
    </dgm:pt>
    <dgm:pt modelId="{9D3DA6FD-9245-40E5-9519-C7218C9F55D4}">
      <dgm:prSet/>
      <dgm:spPr/>
      <dgm:t>
        <a:bodyPr/>
        <a:lstStyle/>
        <a:p>
          <a:pPr>
            <a:lnSpc>
              <a:spcPct val="100000"/>
            </a:lnSpc>
          </a:pPr>
          <a:r>
            <a:rPr lang="en-US" b="0" i="0"/>
            <a:t>Informed opinion and judgment</a:t>
          </a:r>
          <a:endParaRPr lang="en-IN"/>
        </a:p>
      </dgm:t>
    </dgm:pt>
    <dgm:pt modelId="{878697EF-1517-42A3-8691-54D3C60E470E}" type="parTrans" cxnId="{EDCBF944-A7ED-42E1-897B-1DA52E527C09}">
      <dgm:prSet/>
      <dgm:spPr/>
      <dgm:t>
        <a:bodyPr/>
        <a:lstStyle/>
        <a:p>
          <a:endParaRPr lang="en-IN"/>
        </a:p>
      </dgm:t>
    </dgm:pt>
    <dgm:pt modelId="{D946403F-514D-4A0D-B7E0-CCFC4084B40F}" type="sibTrans" cxnId="{EDCBF944-A7ED-42E1-897B-1DA52E527C09}">
      <dgm:prSet/>
      <dgm:spPr/>
      <dgm:t>
        <a:bodyPr/>
        <a:lstStyle/>
        <a:p>
          <a:endParaRPr lang="en-IN"/>
        </a:p>
      </dgm:t>
    </dgm:pt>
    <dgm:pt modelId="{E80D5C53-E04B-42A3-BFD5-6F16AF6820EC}">
      <dgm:prSet/>
      <dgm:spPr/>
      <dgm:t>
        <a:bodyPr/>
        <a:lstStyle/>
        <a:p>
          <a:pPr>
            <a:lnSpc>
              <a:spcPct val="100000"/>
            </a:lnSpc>
          </a:pPr>
          <a:r>
            <a:rPr lang="en-US" b="0" i="0"/>
            <a:t>The Delphi method</a:t>
          </a:r>
          <a:endParaRPr lang="en-IN"/>
        </a:p>
      </dgm:t>
    </dgm:pt>
    <dgm:pt modelId="{06841806-4D81-4645-BDFC-43F2212DFBD2}" type="parTrans" cxnId="{9FFC695C-C90A-405A-A3C5-1C77EA2BF273}">
      <dgm:prSet/>
      <dgm:spPr/>
      <dgm:t>
        <a:bodyPr/>
        <a:lstStyle/>
        <a:p>
          <a:endParaRPr lang="en-IN"/>
        </a:p>
      </dgm:t>
    </dgm:pt>
    <dgm:pt modelId="{FA2BA031-9F0D-4587-BAAF-65CE6152048A}" type="sibTrans" cxnId="{9FFC695C-C90A-405A-A3C5-1C77EA2BF273}">
      <dgm:prSet/>
      <dgm:spPr/>
      <dgm:t>
        <a:bodyPr/>
        <a:lstStyle/>
        <a:p>
          <a:endParaRPr lang="en-IN"/>
        </a:p>
      </dgm:t>
    </dgm:pt>
    <dgm:pt modelId="{2C74A00D-307A-4E2A-851D-5A2A1ECD1716}">
      <dgm:prSet/>
      <dgm:spPr/>
      <dgm:t>
        <a:bodyPr/>
        <a:lstStyle/>
        <a:p>
          <a:pPr>
            <a:lnSpc>
              <a:spcPct val="100000"/>
            </a:lnSpc>
          </a:pPr>
          <a:r>
            <a:rPr lang="en-US" b="0" i="0"/>
            <a:t>Market research</a:t>
          </a:r>
          <a:endParaRPr lang="en-IN"/>
        </a:p>
      </dgm:t>
    </dgm:pt>
    <dgm:pt modelId="{9C47022E-A7FC-4460-9FBB-1522B1F0D617}" type="parTrans" cxnId="{E7B158FE-AEBC-427B-A62E-08A62A51E58D}">
      <dgm:prSet/>
      <dgm:spPr/>
      <dgm:t>
        <a:bodyPr/>
        <a:lstStyle/>
        <a:p>
          <a:endParaRPr lang="en-IN"/>
        </a:p>
      </dgm:t>
    </dgm:pt>
    <dgm:pt modelId="{90324EED-92DF-4E44-A0AC-9CE2EE0402C3}" type="sibTrans" cxnId="{E7B158FE-AEBC-427B-A62E-08A62A51E58D}">
      <dgm:prSet/>
      <dgm:spPr/>
      <dgm:t>
        <a:bodyPr/>
        <a:lstStyle/>
        <a:p>
          <a:endParaRPr lang="en-IN"/>
        </a:p>
      </dgm:t>
    </dgm:pt>
    <dgm:pt modelId="{C3BB37CC-95B7-4088-87E0-071F69D1BF0F}">
      <dgm:prSet/>
      <dgm:spPr/>
      <dgm:t>
        <a:bodyPr/>
        <a:lstStyle/>
        <a:p>
          <a:pPr>
            <a:lnSpc>
              <a:spcPct val="100000"/>
            </a:lnSpc>
          </a:pPr>
          <a:r>
            <a:rPr lang="en-US" b="0" i="0" dirty="0"/>
            <a:t>Historical life-cycle analogy.</a:t>
          </a:r>
          <a:endParaRPr lang="en-IN" dirty="0"/>
        </a:p>
      </dgm:t>
    </dgm:pt>
    <dgm:pt modelId="{6360B21F-CA06-49E0-81EA-9C6BCB35B0F2}" type="parTrans" cxnId="{1FC3A82C-DB85-44F5-89B2-D11139A02710}">
      <dgm:prSet/>
      <dgm:spPr/>
      <dgm:t>
        <a:bodyPr/>
        <a:lstStyle/>
        <a:p>
          <a:endParaRPr lang="en-IN"/>
        </a:p>
      </dgm:t>
    </dgm:pt>
    <dgm:pt modelId="{5BDB56E6-2307-4C2B-B118-3819DC842135}" type="sibTrans" cxnId="{1FC3A82C-DB85-44F5-89B2-D11139A02710}">
      <dgm:prSet/>
      <dgm:spPr/>
      <dgm:t>
        <a:bodyPr/>
        <a:lstStyle/>
        <a:p>
          <a:endParaRPr lang="en-IN"/>
        </a:p>
      </dgm:t>
    </dgm:pt>
    <dgm:pt modelId="{C21161C7-06DA-4D84-B3A1-039CC6749F87}" type="pres">
      <dgm:prSet presAssocID="{B3E26F4C-BAB3-49EF-928A-51B9E4215861}" presName="root" presStyleCnt="0">
        <dgm:presLayoutVars>
          <dgm:dir/>
          <dgm:resizeHandles val="exact"/>
        </dgm:presLayoutVars>
      </dgm:prSet>
      <dgm:spPr/>
    </dgm:pt>
    <dgm:pt modelId="{5A6CD858-0604-45B8-A599-EFE5D43AA783}" type="pres">
      <dgm:prSet presAssocID="{C8B92666-687A-4E58-BC57-B90311FABBFD}" presName="compNode" presStyleCnt="0"/>
      <dgm:spPr/>
    </dgm:pt>
    <dgm:pt modelId="{1A9FD824-0D66-4AA6-843B-1500FE83A39E}" type="pres">
      <dgm:prSet presAssocID="{C8B92666-687A-4E58-BC57-B90311FABB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F5CE4630-FA7F-495F-9193-EE968EDFD666}" type="pres">
      <dgm:prSet presAssocID="{C8B92666-687A-4E58-BC57-B90311FABBFD}" presName="iconSpace" presStyleCnt="0"/>
      <dgm:spPr/>
    </dgm:pt>
    <dgm:pt modelId="{0A94E303-52C1-4E2B-B4BE-07FE7AB1F859}" type="pres">
      <dgm:prSet presAssocID="{C8B92666-687A-4E58-BC57-B90311FABBFD}" presName="parTx" presStyleLbl="revTx" presStyleIdx="0" presStyleCnt="4">
        <dgm:presLayoutVars>
          <dgm:chMax val="0"/>
          <dgm:chPref val="0"/>
        </dgm:presLayoutVars>
      </dgm:prSet>
      <dgm:spPr/>
    </dgm:pt>
    <dgm:pt modelId="{7CA03CFA-6C87-465A-942F-9A490CD1485E}" type="pres">
      <dgm:prSet presAssocID="{C8B92666-687A-4E58-BC57-B90311FABBFD}" presName="txSpace" presStyleCnt="0"/>
      <dgm:spPr/>
    </dgm:pt>
    <dgm:pt modelId="{EF3BFCD8-9EA1-4CF7-B95C-683FA68E84FB}" type="pres">
      <dgm:prSet presAssocID="{C8B92666-687A-4E58-BC57-B90311FABBFD}" presName="desTx" presStyleLbl="revTx" presStyleIdx="1" presStyleCnt="4">
        <dgm:presLayoutVars/>
      </dgm:prSet>
      <dgm:spPr/>
    </dgm:pt>
    <dgm:pt modelId="{7CD03833-ECCF-404B-9E6E-84E79BFE7202}" type="pres">
      <dgm:prSet presAssocID="{7CCBA62B-CB4F-4225-8472-7FBF94E14A73}" presName="sibTrans" presStyleCnt="0"/>
      <dgm:spPr/>
    </dgm:pt>
    <dgm:pt modelId="{AB23B8B2-7764-4D71-8813-D07D3131361A}" type="pres">
      <dgm:prSet presAssocID="{C0A4475A-EF1C-4B71-BDB5-187FC8FA63FD}" presName="compNode" presStyleCnt="0"/>
      <dgm:spPr/>
    </dgm:pt>
    <dgm:pt modelId="{A06CC906-8985-482C-9B35-5DE217BDB62C}" type="pres">
      <dgm:prSet presAssocID="{C0A4475A-EF1C-4B71-BDB5-187FC8FA63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23823D45-54DB-44CE-A389-BE1DFF3C0F65}" type="pres">
      <dgm:prSet presAssocID="{C0A4475A-EF1C-4B71-BDB5-187FC8FA63FD}" presName="iconSpace" presStyleCnt="0"/>
      <dgm:spPr/>
    </dgm:pt>
    <dgm:pt modelId="{6757B49B-515C-40C5-B076-EFB49D2994D9}" type="pres">
      <dgm:prSet presAssocID="{C0A4475A-EF1C-4B71-BDB5-187FC8FA63FD}" presName="parTx" presStyleLbl="revTx" presStyleIdx="2" presStyleCnt="4">
        <dgm:presLayoutVars>
          <dgm:chMax val="0"/>
          <dgm:chPref val="0"/>
        </dgm:presLayoutVars>
      </dgm:prSet>
      <dgm:spPr/>
    </dgm:pt>
    <dgm:pt modelId="{5DEE1764-F3A2-4E77-B953-048F2174E764}" type="pres">
      <dgm:prSet presAssocID="{C0A4475A-EF1C-4B71-BDB5-187FC8FA63FD}" presName="txSpace" presStyleCnt="0"/>
      <dgm:spPr/>
    </dgm:pt>
    <dgm:pt modelId="{14B5B0A2-5E7E-41FA-BA21-F8036E32C45E}" type="pres">
      <dgm:prSet presAssocID="{C0A4475A-EF1C-4B71-BDB5-187FC8FA63FD}" presName="desTx" presStyleLbl="revTx" presStyleIdx="3" presStyleCnt="4">
        <dgm:presLayoutVars/>
      </dgm:prSet>
      <dgm:spPr/>
    </dgm:pt>
  </dgm:ptLst>
  <dgm:cxnLst>
    <dgm:cxn modelId="{1FC3A82C-DB85-44F5-89B2-D11139A02710}" srcId="{C0A4475A-EF1C-4B71-BDB5-187FC8FA63FD}" destId="{C3BB37CC-95B7-4088-87E0-071F69D1BF0F}" srcOrd="3" destOrd="0" parTransId="{6360B21F-CA06-49E0-81EA-9C6BCB35B0F2}" sibTransId="{5BDB56E6-2307-4C2B-B118-3819DC842135}"/>
    <dgm:cxn modelId="{6B31AD33-DB0B-47DD-B133-C2E5B4931615}" srcId="{B3E26F4C-BAB3-49EF-928A-51B9E4215861}" destId="{C8B92666-687A-4E58-BC57-B90311FABBFD}" srcOrd="0" destOrd="0" parTransId="{601D7E50-0A3D-4B70-8949-EAB316B93891}" sibTransId="{7CCBA62B-CB4F-4225-8472-7FBF94E14A73}"/>
    <dgm:cxn modelId="{936BB537-0767-45F6-BD7F-0A403152F35D}" type="presOf" srcId="{C8B92666-687A-4E58-BC57-B90311FABBFD}" destId="{0A94E303-52C1-4E2B-B4BE-07FE7AB1F859}" srcOrd="0" destOrd="0" presId="urn:microsoft.com/office/officeart/2018/2/layout/IconLabelDescriptionList"/>
    <dgm:cxn modelId="{2CFED43C-A405-427E-BB2E-A7B3ACB8372D}" type="presOf" srcId="{538533AA-1FDC-44CA-8A64-4023C39FF829}" destId="{EF3BFCD8-9EA1-4CF7-B95C-683FA68E84FB}" srcOrd="0" destOrd="0" presId="urn:microsoft.com/office/officeart/2018/2/layout/IconLabelDescriptionList"/>
    <dgm:cxn modelId="{00CB253D-F23E-49C3-BCF2-0E5D10A750FC}" srcId="{C8B92666-687A-4E58-BC57-B90311FABBFD}" destId="{538533AA-1FDC-44CA-8A64-4023C39FF829}" srcOrd="0" destOrd="0" parTransId="{416B6A2D-9DA7-4167-B3BD-1283A6A6356E}" sibTransId="{99412A5D-56F5-41F0-8ECC-196264934E01}"/>
    <dgm:cxn modelId="{9FFC695C-C90A-405A-A3C5-1C77EA2BF273}" srcId="{C0A4475A-EF1C-4B71-BDB5-187FC8FA63FD}" destId="{E80D5C53-E04B-42A3-BFD5-6F16AF6820EC}" srcOrd="1" destOrd="0" parTransId="{06841806-4D81-4645-BDFC-43F2212DFBD2}" sibTransId="{FA2BA031-9F0D-4587-BAAF-65CE6152048A}"/>
    <dgm:cxn modelId="{EDCBF944-A7ED-42E1-897B-1DA52E527C09}" srcId="{C0A4475A-EF1C-4B71-BDB5-187FC8FA63FD}" destId="{9D3DA6FD-9245-40E5-9519-C7218C9F55D4}" srcOrd="0" destOrd="0" parTransId="{878697EF-1517-42A3-8691-54D3C60E470E}" sibTransId="{D946403F-514D-4A0D-B7E0-CCFC4084B40F}"/>
    <dgm:cxn modelId="{31C0856D-9633-4BA5-8DA4-5A54D630B885}" srcId="{C8B92666-687A-4E58-BC57-B90311FABBFD}" destId="{B7EEDD93-0FE1-4C7F-8ACC-26B45E0A6B1E}" srcOrd="2" destOrd="0" parTransId="{5741DECE-1784-4F64-A83B-10556BF416CB}" sibTransId="{1F15F465-7C71-45B9-9427-936E92467039}"/>
    <dgm:cxn modelId="{3737FE74-BB68-4AE7-879F-688DA84B3F31}" type="presOf" srcId="{C3BB37CC-95B7-4088-87E0-071F69D1BF0F}" destId="{14B5B0A2-5E7E-41FA-BA21-F8036E32C45E}" srcOrd="0" destOrd="3" presId="urn:microsoft.com/office/officeart/2018/2/layout/IconLabelDescriptionList"/>
    <dgm:cxn modelId="{CE43927A-8585-4042-A224-DB76765893BD}" srcId="{C8B92666-687A-4E58-BC57-B90311FABBFD}" destId="{8AD4E7FC-3A2B-497C-913F-C964CEA90099}" srcOrd="1" destOrd="0" parTransId="{99130AC6-2678-4D0B-948C-3B91A77F1466}" sibTransId="{36A3D853-911C-4BC5-AAFF-EBB482D17A44}"/>
    <dgm:cxn modelId="{CAC3DB8B-A4D9-497F-90F7-88CC866C4BB8}" type="presOf" srcId="{B3E26F4C-BAB3-49EF-928A-51B9E4215861}" destId="{C21161C7-06DA-4D84-B3A1-039CC6749F87}" srcOrd="0" destOrd="0" presId="urn:microsoft.com/office/officeart/2018/2/layout/IconLabelDescriptionList"/>
    <dgm:cxn modelId="{AD48A9A2-1FB2-41B4-A542-A9B33125C9C0}" type="presOf" srcId="{9D3DA6FD-9245-40E5-9519-C7218C9F55D4}" destId="{14B5B0A2-5E7E-41FA-BA21-F8036E32C45E}" srcOrd="0" destOrd="0" presId="urn:microsoft.com/office/officeart/2018/2/layout/IconLabelDescriptionList"/>
    <dgm:cxn modelId="{AB94ECA9-7C2A-4C37-8ECE-28B7A745A4EB}" type="presOf" srcId="{8AD4E7FC-3A2B-497C-913F-C964CEA90099}" destId="{EF3BFCD8-9EA1-4CF7-B95C-683FA68E84FB}" srcOrd="0" destOrd="1" presId="urn:microsoft.com/office/officeart/2018/2/layout/IconLabelDescriptionList"/>
    <dgm:cxn modelId="{81C58FCD-645E-4ECF-A29A-690D3D43C7F2}" srcId="{C8B92666-687A-4E58-BC57-B90311FABBFD}" destId="{356B8EB4-38C4-4CDD-B9B3-D0A681BD93EF}" srcOrd="3" destOrd="0" parTransId="{EA59A811-052E-4221-8137-6995FA63AB6F}" sibTransId="{6CA83897-EC67-4C84-96D5-EA9525133DE1}"/>
    <dgm:cxn modelId="{9F8545DD-89B4-4A59-86AD-EC8452876435}" type="presOf" srcId="{356B8EB4-38C4-4CDD-B9B3-D0A681BD93EF}" destId="{EF3BFCD8-9EA1-4CF7-B95C-683FA68E84FB}" srcOrd="0" destOrd="3" presId="urn:microsoft.com/office/officeart/2018/2/layout/IconLabelDescriptionList"/>
    <dgm:cxn modelId="{8D8843DF-ADB9-4F91-93D9-99FF8F70E024}" type="presOf" srcId="{B7EEDD93-0FE1-4C7F-8ACC-26B45E0A6B1E}" destId="{EF3BFCD8-9EA1-4CF7-B95C-683FA68E84FB}" srcOrd="0" destOrd="2" presId="urn:microsoft.com/office/officeart/2018/2/layout/IconLabelDescriptionList"/>
    <dgm:cxn modelId="{D2974CE1-0A9A-47A3-922A-F8571C6249F0}" type="presOf" srcId="{E80D5C53-E04B-42A3-BFD5-6F16AF6820EC}" destId="{14B5B0A2-5E7E-41FA-BA21-F8036E32C45E}" srcOrd="0" destOrd="1" presId="urn:microsoft.com/office/officeart/2018/2/layout/IconLabelDescriptionList"/>
    <dgm:cxn modelId="{C0A067E6-71F7-47E0-896E-847C0D85300C}" srcId="{B3E26F4C-BAB3-49EF-928A-51B9E4215861}" destId="{C0A4475A-EF1C-4B71-BDB5-187FC8FA63FD}" srcOrd="1" destOrd="0" parTransId="{DD500A54-3770-4BBE-A092-A49C495F4C4E}" sibTransId="{7F443141-C8CC-4713-8F5E-508783DF6C70}"/>
    <dgm:cxn modelId="{3F9634EC-7084-4951-953D-EA5971A9C26C}" type="presOf" srcId="{2C74A00D-307A-4E2A-851D-5A2A1ECD1716}" destId="{14B5B0A2-5E7E-41FA-BA21-F8036E32C45E}" srcOrd="0" destOrd="2" presId="urn:microsoft.com/office/officeart/2018/2/layout/IconLabelDescriptionList"/>
    <dgm:cxn modelId="{E7B158FE-AEBC-427B-A62E-08A62A51E58D}" srcId="{C0A4475A-EF1C-4B71-BDB5-187FC8FA63FD}" destId="{2C74A00D-307A-4E2A-851D-5A2A1ECD1716}" srcOrd="2" destOrd="0" parTransId="{9C47022E-A7FC-4460-9FBB-1522B1F0D617}" sibTransId="{90324EED-92DF-4E44-A0AC-9CE2EE0402C3}"/>
    <dgm:cxn modelId="{76C5FFFF-10AC-4B53-A669-4206C952A938}" type="presOf" srcId="{C0A4475A-EF1C-4B71-BDB5-187FC8FA63FD}" destId="{6757B49B-515C-40C5-B076-EFB49D2994D9}" srcOrd="0" destOrd="0" presId="urn:microsoft.com/office/officeart/2018/2/layout/IconLabelDescriptionList"/>
    <dgm:cxn modelId="{40A229B7-05D0-4E3E-954E-D48849D0A077}" type="presParOf" srcId="{C21161C7-06DA-4D84-B3A1-039CC6749F87}" destId="{5A6CD858-0604-45B8-A599-EFE5D43AA783}" srcOrd="0" destOrd="0" presId="urn:microsoft.com/office/officeart/2018/2/layout/IconLabelDescriptionList"/>
    <dgm:cxn modelId="{05E800AD-9D3F-4973-A123-0BE4F41673C9}" type="presParOf" srcId="{5A6CD858-0604-45B8-A599-EFE5D43AA783}" destId="{1A9FD824-0D66-4AA6-843B-1500FE83A39E}" srcOrd="0" destOrd="0" presId="urn:microsoft.com/office/officeart/2018/2/layout/IconLabelDescriptionList"/>
    <dgm:cxn modelId="{67530329-97E7-4C16-8335-1DFA96DFAC36}" type="presParOf" srcId="{5A6CD858-0604-45B8-A599-EFE5D43AA783}" destId="{F5CE4630-FA7F-495F-9193-EE968EDFD666}" srcOrd="1" destOrd="0" presId="urn:microsoft.com/office/officeart/2018/2/layout/IconLabelDescriptionList"/>
    <dgm:cxn modelId="{2E3D8090-7874-4B9B-8B2F-783AE77AABBC}" type="presParOf" srcId="{5A6CD858-0604-45B8-A599-EFE5D43AA783}" destId="{0A94E303-52C1-4E2B-B4BE-07FE7AB1F859}" srcOrd="2" destOrd="0" presId="urn:microsoft.com/office/officeart/2018/2/layout/IconLabelDescriptionList"/>
    <dgm:cxn modelId="{B6E0F314-15CA-4EC9-BD73-B5EDE692D2A6}" type="presParOf" srcId="{5A6CD858-0604-45B8-A599-EFE5D43AA783}" destId="{7CA03CFA-6C87-465A-942F-9A490CD1485E}" srcOrd="3" destOrd="0" presId="urn:microsoft.com/office/officeart/2018/2/layout/IconLabelDescriptionList"/>
    <dgm:cxn modelId="{F009BA12-39BA-44F4-B286-FAC63E018E05}" type="presParOf" srcId="{5A6CD858-0604-45B8-A599-EFE5D43AA783}" destId="{EF3BFCD8-9EA1-4CF7-B95C-683FA68E84FB}" srcOrd="4" destOrd="0" presId="urn:microsoft.com/office/officeart/2018/2/layout/IconLabelDescriptionList"/>
    <dgm:cxn modelId="{EC17A1C8-91FB-4851-B5B3-7A8C660D0EBB}" type="presParOf" srcId="{C21161C7-06DA-4D84-B3A1-039CC6749F87}" destId="{7CD03833-ECCF-404B-9E6E-84E79BFE7202}" srcOrd="1" destOrd="0" presId="urn:microsoft.com/office/officeart/2018/2/layout/IconLabelDescriptionList"/>
    <dgm:cxn modelId="{8D2B821E-318F-4C5F-85EC-5BF852413273}" type="presParOf" srcId="{C21161C7-06DA-4D84-B3A1-039CC6749F87}" destId="{AB23B8B2-7764-4D71-8813-D07D3131361A}" srcOrd="2" destOrd="0" presId="urn:microsoft.com/office/officeart/2018/2/layout/IconLabelDescriptionList"/>
    <dgm:cxn modelId="{57903900-60EF-45D1-B091-7BAD30C39BD4}" type="presParOf" srcId="{AB23B8B2-7764-4D71-8813-D07D3131361A}" destId="{A06CC906-8985-482C-9B35-5DE217BDB62C}" srcOrd="0" destOrd="0" presId="urn:microsoft.com/office/officeart/2018/2/layout/IconLabelDescriptionList"/>
    <dgm:cxn modelId="{1D2A5D1A-60DA-4EFF-88FA-FE1601D2ECE2}" type="presParOf" srcId="{AB23B8B2-7764-4D71-8813-D07D3131361A}" destId="{23823D45-54DB-44CE-A389-BE1DFF3C0F65}" srcOrd="1" destOrd="0" presId="urn:microsoft.com/office/officeart/2018/2/layout/IconLabelDescriptionList"/>
    <dgm:cxn modelId="{5DC1AC72-7B60-4A7D-9A92-ECFAC8439356}" type="presParOf" srcId="{AB23B8B2-7764-4D71-8813-D07D3131361A}" destId="{6757B49B-515C-40C5-B076-EFB49D2994D9}" srcOrd="2" destOrd="0" presId="urn:microsoft.com/office/officeart/2018/2/layout/IconLabelDescriptionList"/>
    <dgm:cxn modelId="{172B15E4-A11E-4DAF-B0DD-74CFEC5608EC}" type="presParOf" srcId="{AB23B8B2-7764-4D71-8813-D07D3131361A}" destId="{5DEE1764-F3A2-4E77-B953-048F2174E764}" srcOrd="3" destOrd="0" presId="urn:microsoft.com/office/officeart/2018/2/layout/IconLabelDescriptionList"/>
    <dgm:cxn modelId="{1E1416E7-3CB8-4708-B7CE-439ADBFF8A64}" type="presParOf" srcId="{AB23B8B2-7764-4D71-8813-D07D3131361A}" destId="{14B5B0A2-5E7E-41FA-BA21-F8036E32C4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D7DAF-ACEA-49A6-8724-75D1386C1B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2615A0-2FB8-4E5F-A7AF-005772942CD4}">
      <dgm:prSet/>
      <dgm:spPr/>
      <dgm:t>
        <a:bodyPr/>
        <a:lstStyle/>
        <a:p>
          <a:pPr>
            <a:lnSpc>
              <a:spcPct val="100000"/>
            </a:lnSpc>
          </a:pPr>
          <a:r>
            <a:rPr lang="en-US"/>
            <a:t>Judgmental forecasting is a technique for making predictions about upcoming circumstances or events based on the opinions of experts or other people with relevant knowledge and experience.</a:t>
          </a:r>
          <a:endParaRPr lang="en-US" dirty="0"/>
        </a:p>
      </dgm:t>
    </dgm:pt>
    <dgm:pt modelId="{2AFE4561-5E1D-43DA-BA1E-E24B7CF42DBA}" type="parTrans" cxnId="{BB286B9A-D0D8-46DD-80CB-3709A2440D19}">
      <dgm:prSet/>
      <dgm:spPr/>
      <dgm:t>
        <a:bodyPr/>
        <a:lstStyle/>
        <a:p>
          <a:endParaRPr lang="en-US"/>
        </a:p>
      </dgm:t>
    </dgm:pt>
    <dgm:pt modelId="{577F9568-00F9-4D16-A37F-20450F906963}" type="sibTrans" cxnId="{BB286B9A-D0D8-46DD-80CB-3709A2440D19}">
      <dgm:prSet/>
      <dgm:spPr/>
      <dgm:t>
        <a:bodyPr/>
        <a:lstStyle/>
        <a:p>
          <a:endParaRPr lang="en-US"/>
        </a:p>
      </dgm:t>
    </dgm:pt>
    <dgm:pt modelId="{018FA32D-6B16-4C19-87F0-6377E253B0D1}">
      <dgm:prSet/>
      <dgm:spPr/>
      <dgm:t>
        <a:bodyPr/>
        <a:lstStyle/>
        <a:p>
          <a:pPr>
            <a:lnSpc>
              <a:spcPct val="100000"/>
            </a:lnSpc>
          </a:pPr>
          <a:r>
            <a:rPr lang="en-IN"/>
            <a:t>Relies on</a:t>
          </a:r>
          <a:endParaRPr lang="en-US"/>
        </a:p>
      </dgm:t>
    </dgm:pt>
    <dgm:pt modelId="{2C18093B-73C7-4C97-8F81-B134F495E9B4}" type="parTrans" cxnId="{92059E1A-9F35-4B04-83EC-078254C9B54A}">
      <dgm:prSet/>
      <dgm:spPr/>
      <dgm:t>
        <a:bodyPr/>
        <a:lstStyle/>
        <a:p>
          <a:endParaRPr lang="en-US"/>
        </a:p>
      </dgm:t>
    </dgm:pt>
    <dgm:pt modelId="{4D822C7A-D091-4AB0-B741-CDA439995474}" type="sibTrans" cxnId="{92059E1A-9F35-4B04-83EC-078254C9B54A}">
      <dgm:prSet/>
      <dgm:spPr/>
      <dgm:t>
        <a:bodyPr/>
        <a:lstStyle/>
        <a:p>
          <a:endParaRPr lang="en-US"/>
        </a:p>
      </dgm:t>
    </dgm:pt>
    <dgm:pt modelId="{DB725F8A-8F7A-4333-9A25-0B32617A3D08}">
      <dgm:prSet/>
      <dgm:spPr/>
      <dgm:t>
        <a:bodyPr/>
        <a:lstStyle/>
        <a:p>
          <a:pPr>
            <a:lnSpc>
              <a:spcPct val="100000"/>
            </a:lnSpc>
          </a:pPr>
          <a:r>
            <a:rPr lang="en-IN"/>
            <a:t>Human intuition</a:t>
          </a:r>
          <a:endParaRPr lang="en-US"/>
        </a:p>
      </dgm:t>
    </dgm:pt>
    <dgm:pt modelId="{43534F85-1128-4423-918C-0E618FAC1140}" type="parTrans" cxnId="{4398ECD0-D95C-42E4-B985-38525FCF2CF3}">
      <dgm:prSet/>
      <dgm:spPr/>
      <dgm:t>
        <a:bodyPr/>
        <a:lstStyle/>
        <a:p>
          <a:endParaRPr lang="en-US"/>
        </a:p>
      </dgm:t>
    </dgm:pt>
    <dgm:pt modelId="{5776ABB7-037B-4B79-9A3E-CCF2B45C08DF}" type="sibTrans" cxnId="{4398ECD0-D95C-42E4-B985-38525FCF2CF3}">
      <dgm:prSet/>
      <dgm:spPr/>
      <dgm:t>
        <a:bodyPr/>
        <a:lstStyle/>
        <a:p>
          <a:endParaRPr lang="en-US"/>
        </a:p>
      </dgm:t>
    </dgm:pt>
    <dgm:pt modelId="{CA9ED185-3E8A-4F49-A6A6-DDD1EE795BF2}">
      <dgm:prSet/>
      <dgm:spPr/>
      <dgm:t>
        <a:bodyPr/>
        <a:lstStyle/>
        <a:p>
          <a:pPr>
            <a:lnSpc>
              <a:spcPct val="100000"/>
            </a:lnSpc>
          </a:pPr>
          <a:r>
            <a:rPr lang="en-IN"/>
            <a:t>Experience</a:t>
          </a:r>
          <a:endParaRPr lang="en-US" dirty="0"/>
        </a:p>
      </dgm:t>
    </dgm:pt>
    <dgm:pt modelId="{5279EEAE-F8F4-4908-A7A9-62E286BCC135}" type="parTrans" cxnId="{088C9578-80F0-46BB-BBCE-26634EF30748}">
      <dgm:prSet/>
      <dgm:spPr/>
      <dgm:t>
        <a:bodyPr/>
        <a:lstStyle/>
        <a:p>
          <a:endParaRPr lang="en-US"/>
        </a:p>
      </dgm:t>
    </dgm:pt>
    <dgm:pt modelId="{8F36B9FC-D140-496A-911F-29CDEC324EF5}" type="sibTrans" cxnId="{088C9578-80F0-46BB-BBCE-26634EF30748}">
      <dgm:prSet/>
      <dgm:spPr/>
      <dgm:t>
        <a:bodyPr/>
        <a:lstStyle/>
        <a:p>
          <a:endParaRPr lang="en-US"/>
        </a:p>
      </dgm:t>
    </dgm:pt>
    <dgm:pt modelId="{EAA954AE-0563-408D-8085-FEC27DAC85CE}">
      <dgm:prSet/>
      <dgm:spPr/>
      <dgm:t>
        <a:bodyPr/>
        <a:lstStyle/>
        <a:p>
          <a:pPr>
            <a:lnSpc>
              <a:spcPct val="100000"/>
            </a:lnSpc>
          </a:pPr>
          <a:r>
            <a:rPr lang="en-IN"/>
            <a:t>Knowledge to generate forecasts</a:t>
          </a:r>
          <a:endParaRPr lang="en-US" dirty="0"/>
        </a:p>
      </dgm:t>
    </dgm:pt>
    <dgm:pt modelId="{C6EDD8D0-419D-44AA-BA14-DD8821451732}" type="parTrans" cxnId="{1C00A4C6-0031-4A50-8F2F-373D38706D37}">
      <dgm:prSet/>
      <dgm:spPr/>
      <dgm:t>
        <a:bodyPr/>
        <a:lstStyle/>
        <a:p>
          <a:endParaRPr lang="en-US"/>
        </a:p>
      </dgm:t>
    </dgm:pt>
    <dgm:pt modelId="{DAC98F77-B601-4D68-8EB2-110C2CE4FD9E}" type="sibTrans" cxnId="{1C00A4C6-0031-4A50-8F2F-373D38706D37}">
      <dgm:prSet/>
      <dgm:spPr/>
      <dgm:t>
        <a:bodyPr/>
        <a:lstStyle/>
        <a:p>
          <a:endParaRPr lang="en-US"/>
        </a:p>
      </dgm:t>
    </dgm:pt>
    <dgm:pt modelId="{E1CE877D-F935-4909-B903-77940851998B}" type="pres">
      <dgm:prSet presAssocID="{466D7DAF-ACEA-49A6-8724-75D1386C1BD3}" presName="root" presStyleCnt="0">
        <dgm:presLayoutVars>
          <dgm:dir/>
          <dgm:resizeHandles val="exact"/>
        </dgm:presLayoutVars>
      </dgm:prSet>
      <dgm:spPr/>
    </dgm:pt>
    <dgm:pt modelId="{BD955B80-27A2-4F43-BA7F-D8DFB8E24D7C}" type="pres">
      <dgm:prSet presAssocID="{C42615A0-2FB8-4E5F-A7AF-005772942CD4}" presName="compNode" presStyleCnt="0"/>
      <dgm:spPr/>
    </dgm:pt>
    <dgm:pt modelId="{C7C0935C-C6E3-472A-BBBB-5EA4DD95E5CB}" type="pres">
      <dgm:prSet presAssocID="{C42615A0-2FB8-4E5F-A7AF-005772942CD4}" presName="bgRect" presStyleLbl="bgShp" presStyleIdx="0" presStyleCnt="2"/>
      <dgm:spPr/>
    </dgm:pt>
    <dgm:pt modelId="{20598B1E-ED8B-42E4-86DC-D808029A133D}" type="pres">
      <dgm:prSet presAssocID="{C42615A0-2FB8-4E5F-A7AF-005772942C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386F3A73-CF4F-4E4F-950B-AD8C84D9668B}" type="pres">
      <dgm:prSet presAssocID="{C42615A0-2FB8-4E5F-A7AF-005772942CD4}" presName="spaceRect" presStyleCnt="0"/>
      <dgm:spPr/>
    </dgm:pt>
    <dgm:pt modelId="{E80F9793-5430-42B2-B77C-F5D55A8FC386}" type="pres">
      <dgm:prSet presAssocID="{C42615A0-2FB8-4E5F-A7AF-005772942CD4}" presName="parTx" presStyleLbl="revTx" presStyleIdx="0" presStyleCnt="3">
        <dgm:presLayoutVars>
          <dgm:chMax val="0"/>
          <dgm:chPref val="0"/>
        </dgm:presLayoutVars>
      </dgm:prSet>
      <dgm:spPr/>
    </dgm:pt>
    <dgm:pt modelId="{7AD6740F-CF7E-4FE6-B962-ADBF6C5DF643}" type="pres">
      <dgm:prSet presAssocID="{577F9568-00F9-4D16-A37F-20450F906963}" presName="sibTrans" presStyleCnt="0"/>
      <dgm:spPr/>
    </dgm:pt>
    <dgm:pt modelId="{8F64D84F-EFC9-455E-871D-700CD9B7C7B1}" type="pres">
      <dgm:prSet presAssocID="{018FA32D-6B16-4C19-87F0-6377E253B0D1}" presName="compNode" presStyleCnt="0"/>
      <dgm:spPr/>
    </dgm:pt>
    <dgm:pt modelId="{EF4BF3BB-7E54-47AB-82C9-55FA6FAA596D}" type="pres">
      <dgm:prSet presAssocID="{018FA32D-6B16-4C19-87F0-6377E253B0D1}" presName="bgRect" presStyleLbl="bgShp" presStyleIdx="1" presStyleCnt="2"/>
      <dgm:spPr/>
    </dgm:pt>
    <dgm:pt modelId="{FF7BFBE7-FF31-417D-AABE-24B0981D445B}" type="pres">
      <dgm:prSet presAssocID="{018FA32D-6B16-4C19-87F0-6377E253B0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8C1325B-DA76-4498-A89A-044096553F2B}" type="pres">
      <dgm:prSet presAssocID="{018FA32D-6B16-4C19-87F0-6377E253B0D1}" presName="spaceRect" presStyleCnt="0"/>
      <dgm:spPr/>
    </dgm:pt>
    <dgm:pt modelId="{D148E818-8E45-4194-88CB-8FBF5E3C4EC5}" type="pres">
      <dgm:prSet presAssocID="{018FA32D-6B16-4C19-87F0-6377E253B0D1}" presName="parTx" presStyleLbl="revTx" presStyleIdx="1" presStyleCnt="3">
        <dgm:presLayoutVars>
          <dgm:chMax val="0"/>
          <dgm:chPref val="0"/>
        </dgm:presLayoutVars>
      </dgm:prSet>
      <dgm:spPr/>
    </dgm:pt>
    <dgm:pt modelId="{1CDBECC5-1B0B-453B-8EA5-AA197A7300B4}" type="pres">
      <dgm:prSet presAssocID="{018FA32D-6B16-4C19-87F0-6377E253B0D1}" presName="desTx" presStyleLbl="revTx" presStyleIdx="2" presStyleCnt="3">
        <dgm:presLayoutVars/>
      </dgm:prSet>
      <dgm:spPr/>
    </dgm:pt>
  </dgm:ptLst>
  <dgm:cxnLst>
    <dgm:cxn modelId="{BA414605-254F-4963-8759-87088B4CB9C5}" type="presOf" srcId="{CA9ED185-3E8A-4F49-A6A6-DDD1EE795BF2}" destId="{1CDBECC5-1B0B-453B-8EA5-AA197A7300B4}" srcOrd="0" destOrd="1" presId="urn:microsoft.com/office/officeart/2018/2/layout/IconVerticalSolidList"/>
    <dgm:cxn modelId="{92059E1A-9F35-4B04-83EC-078254C9B54A}" srcId="{466D7DAF-ACEA-49A6-8724-75D1386C1BD3}" destId="{018FA32D-6B16-4C19-87F0-6377E253B0D1}" srcOrd="1" destOrd="0" parTransId="{2C18093B-73C7-4C97-8F81-B134F495E9B4}" sibTransId="{4D822C7A-D091-4AB0-B741-CDA439995474}"/>
    <dgm:cxn modelId="{76331F25-0D0D-4573-8594-6D3267F55C5F}" type="presOf" srcId="{018FA32D-6B16-4C19-87F0-6377E253B0D1}" destId="{D148E818-8E45-4194-88CB-8FBF5E3C4EC5}" srcOrd="0" destOrd="0" presId="urn:microsoft.com/office/officeart/2018/2/layout/IconVerticalSolidList"/>
    <dgm:cxn modelId="{088C9578-80F0-46BB-BBCE-26634EF30748}" srcId="{018FA32D-6B16-4C19-87F0-6377E253B0D1}" destId="{CA9ED185-3E8A-4F49-A6A6-DDD1EE795BF2}" srcOrd="1" destOrd="0" parTransId="{5279EEAE-F8F4-4908-A7A9-62E286BCC135}" sibTransId="{8F36B9FC-D140-496A-911F-29CDEC324EF5}"/>
    <dgm:cxn modelId="{9C9ECF79-6614-49F2-A975-9B6B6BE5C5EE}" type="presOf" srcId="{466D7DAF-ACEA-49A6-8724-75D1386C1BD3}" destId="{E1CE877D-F935-4909-B903-77940851998B}" srcOrd="0" destOrd="0" presId="urn:microsoft.com/office/officeart/2018/2/layout/IconVerticalSolidList"/>
    <dgm:cxn modelId="{BB286B9A-D0D8-46DD-80CB-3709A2440D19}" srcId="{466D7DAF-ACEA-49A6-8724-75D1386C1BD3}" destId="{C42615A0-2FB8-4E5F-A7AF-005772942CD4}" srcOrd="0" destOrd="0" parTransId="{2AFE4561-5E1D-43DA-BA1E-E24B7CF42DBA}" sibTransId="{577F9568-00F9-4D16-A37F-20450F906963}"/>
    <dgm:cxn modelId="{C878DAB3-7C0A-4696-A013-DD9C73E7C3DE}" type="presOf" srcId="{C42615A0-2FB8-4E5F-A7AF-005772942CD4}" destId="{E80F9793-5430-42B2-B77C-F5D55A8FC386}" srcOrd="0" destOrd="0" presId="urn:microsoft.com/office/officeart/2018/2/layout/IconVerticalSolidList"/>
    <dgm:cxn modelId="{B5A769BA-2E87-48DA-8A42-8888430A84DA}" type="presOf" srcId="{DB725F8A-8F7A-4333-9A25-0B32617A3D08}" destId="{1CDBECC5-1B0B-453B-8EA5-AA197A7300B4}" srcOrd="0" destOrd="0" presId="urn:microsoft.com/office/officeart/2018/2/layout/IconVerticalSolidList"/>
    <dgm:cxn modelId="{1C00A4C6-0031-4A50-8F2F-373D38706D37}" srcId="{018FA32D-6B16-4C19-87F0-6377E253B0D1}" destId="{EAA954AE-0563-408D-8085-FEC27DAC85CE}" srcOrd="2" destOrd="0" parTransId="{C6EDD8D0-419D-44AA-BA14-DD8821451732}" sibTransId="{DAC98F77-B601-4D68-8EB2-110C2CE4FD9E}"/>
    <dgm:cxn modelId="{4398ECD0-D95C-42E4-B985-38525FCF2CF3}" srcId="{018FA32D-6B16-4C19-87F0-6377E253B0D1}" destId="{DB725F8A-8F7A-4333-9A25-0B32617A3D08}" srcOrd="0" destOrd="0" parTransId="{43534F85-1128-4423-918C-0E618FAC1140}" sibTransId="{5776ABB7-037B-4B79-9A3E-CCF2B45C08DF}"/>
    <dgm:cxn modelId="{9AFEB9D6-19A3-436C-92D5-2A59A563DE6F}" type="presOf" srcId="{EAA954AE-0563-408D-8085-FEC27DAC85CE}" destId="{1CDBECC5-1B0B-453B-8EA5-AA197A7300B4}" srcOrd="0" destOrd="2" presId="urn:microsoft.com/office/officeart/2018/2/layout/IconVerticalSolidList"/>
    <dgm:cxn modelId="{B59A8DF7-D7BA-498A-BE25-CDE4A64CD34A}" type="presParOf" srcId="{E1CE877D-F935-4909-B903-77940851998B}" destId="{BD955B80-27A2-4F43-BA7F-D8DFB8E24D7C}" srcOrd="0" destOrd="0" presId="urn:microsoft.com/office/officeart/2018/2/layout/IconVerticalSolidList"/>
    <dgm:cxn modelId="{08792650-CDEA-469E-BF30-D1273ECF1D2C}" type="presParOf" srcId="{BD955B80-27A2-4F43-BA7F-D8DFB8E24D7C}" destId="{C7C0935C-C6E3-472A-BBBB-5EA4DD95E5CB}" srcOrd="0" destOrd="0" presId="urn:microsoft.com/office/officeart/2018/2/layout/IconVerticalSolidList"/>
    <dgm:cxn modelId="{89F42D0C-06BA-4731-B81C-EE77BCC77B14}" type="presParOf" srcId="{BD955B80-27A2-4F43-BA7F-D8DFB8E24D7C}" destId="{20598B1E-ED8B-42E4-86DC-D808029A133D}" srcOrd="1" destOrd="0" presId="urn:microsoft.com/office/officeart/2018/2/layout/IconVerticalSolidList"/>
    <dgm:cxn modelId="{8026543B-E745-4112-9B46-BA8B28C8F45F}" type="presParOf" srcId="{BD955B80-27A2-4F43-BA7F-D8DFB8E24D7C}" destId="{386F3A73-CF4F-4E4F-950B-AD8C84D9668B}" srcOrd="2" destOrd="0" presId="urn:microsoft.com/office/officeart/2018/2/layout/IconVerticalSolidList"/>
    <dgm:cxn modelId="{786C8C4B-2EF1-4CC3-979B-8949C82B6A65}" type="presParOf" srcId="{BD955B80-27A2-4F43-BA7F-D8DFB8E24D7C}" destId="{E80F9793-5430-42B2-B77C-F5D55A8FC386}" srcOrd="3" destOrd="0" presId="urn:microsoft.com/office/officeart/2018/2/layout/IconVerticalSolidList"/>
    <dgm:cxn modelId="{1A51FE95-5AB2-47C6-BDC5-B16253777F4B}" type="presParOf" srcId="{E1CE877D-F935-4909-B903-77940851998B}" destId="{7AD6740F-CF7E-4FE6-B962-ADBF6C5DF643}" srcOrd="1" destOrd="0" presId="urn:microsoft.com/office/officeart/2018/2/layout/IconVerticalSolidList"/>
    <dgm:cxn modelId="{1307154A-9BE8-4C43-BCFF-16B75B153321}" type="presParOf" srcId="{E1CE877D-F935-4909-B903-77940851998B}" destId="{8F64D84F-EFC9-455E-871D-700CD9B7C7B1}" srcOrd="2" destOrd="0" presId="urn:microsoft.com/office/officeart/2018/2/layout/IconVerticalSolidList"/>
    <dgm:cxn modelId="{1194CF5D-4808-46DC-AA30-4A391537E7A6}" type="presParOf" srcId="{8F64D84F-EFC9-455E-871D-700CD9B7C7B1}" destId="{EF4BF3BB-7E54-47AB-82C9-55FA6FAA596D}" srcOrd="0" destOrd="0" presId="urn:microsoft.com/office/officeart/2018/2/layout/IconVerticalSolidList"/>
    <dgm:cxn modelId="{1C217FFD-FA6B-441C-8FD9-81DB099A1D5B}" type="presParOf" srcId="{8F64D84F-EFC9-455E-871D-700CD9B7C7B1}" destId="{FF7BFBE7-FF31-417D-AABE-24B0981D445B}" srcOrd="1" destOrd="0" presId="urn:microsoft.com/office/officeart/2018/2/layout/IconVerticalSolidList"/>
    <dgm:cxn modelId="{5B52FFD5-C1F6-4BE7-8E63-2C1BAAFBD847}" type="presParOf" srcId="{8F64D84F-EFC9-455E-871D-700CD9B7C7B1}" destId="{B8C1325B-DA76-4498-A89A-044096553F2B}" srcOrd="2" destOrd="0" presId="urn:microsoft.com/office/officeart/2018/2/layout/IconVerticalSolidList"/>
    <dgm:cxn modelId="{A8CEDA4F-56CD-4106-B605-AE9067CA3FA3}" type="presParOf" srcId="{8F64D84F-EFC9-455E-871D-700CD9B7C7B1}" destId="{D148E818-8E45-4194-88CB-8FBF5E3C4EC5}" srcOrd="3" destOrd="0" presId="urn:microsoft.com/office/officeart/2018/2/layout/IconVerticalSolidList"/>
    <dgm:cxn modelId="{5FF85182-CA5B-40C8-BF08-C6BAC98B6A24}" type="presParOf" srcId="{8F64D84F-EFC9-455E-871D-700CD9B7C7B1}" destId="{1CDBECC5-1B0B-453B-8EA5-AA197A7300B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E5A5E-63F9-4E16-8F3C-F5D1972B7E6B}"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660B0D3B-BB92-4F5B-989C-3B0F67997F34}">
      <dgm:prSet/>
      <dgm:spPr/>
      <dgm:t>
        <a:bodyPr/>
        <a:lstStyle/>
        <a:p>
          <a:pPr>
            <a:defRPr b="1"/>
          </a:pPr>
          <a:r>
            <a:rPr lang="en-US"/>
            <a:t> 1</a:t>
          </a:r>
        </a:p>
      </dgm:t>
    </dgm:pt>
    <dgm:pt modelId="{47FB95E7-C1D8-4F54-B108-6D10BE11D676}" type="parTrans" cxnId="{281AF173-8FDD-41BA-AD84-52C293D30920}">
      <dgm:prSet/>
      <dgm:spPr/>
      <dgm:t>
        <a:bodyPr/>
        <a:lstStyle/>
        <a:p>
          <a:endParaRPr lang="en-US"/>
        </a:p>
      </dgm:t>
    </dgm:pt>
    <dgm:pt modelId="{8A5FD9A1-B120-4303-8F7F-0588B1D374B2}" type="sibTrans" cxnId="{281AF173-8FDD-41BA-AD84-52C293D30920}">
      <dgm:prSet/>
      <dgm:spPr/>
      <dgm:t>
        <a:bodyPr/>
        <a:lstStyle/>
        <a:p>
          <a:endParaRPr lang="en-US"/>
        </a:p>
      </dgm:t>
    </dgm:pt>
    <dgm:pt modelId="{09DED116-7A00-4E51-BC9E-BFA8567D643B}">
      <dgm:prSet/>
      <dgm:spPr/>
      <dgm:t>
        <a:bodyPr/>
        <a:lstStyle/>
        <a:p>
          <a:r>
            <a:rPr lang="en-US" dirty="0"/>
            <a:t>Due to the lack of data, statistical methods are not relevant, and the only practical strategy is judgmental forecasting.</a:t>
          </a:r>
        </a:p>
      </dgm:t>
    </dgm:pt>
    <dgm:pt modelId="{C20AE92F-5475-4CD6-BD3A-C72C2E28674F}" type="parTrans" cxnId="{A2BFF55D-ABCD-44B9-BAF1-3B3E5179ABC7}">
      <dgm:prSet/>
      <dgm:spPr/>
      <dgm:t>
        <a:bodyPr/>
        <a:lstStyle/>
        <a:p>
          <a:endParaRPr lang="en-US"/>
        </a:p>
      </dgm:t>
    </dgm:pt>
    <dgm:pt modelId="{8473D0A5-4805-4583-9E5A-4F70E026FE51}" type="sibTrans" cxnId="{A2BFF55D-ABCD-44B9-BAF1-3B3E5179ABC7}">
      <dgm:prSet/>
      <dgm:spPr/>
      <dgm:t>
        <a:bodyPr/>
        <a:lstStyle/>
        <a:p>
          <a:endParaRPr lang="en-US"/>
        </a:p>
      </dgm:t>
    </dgm:pt>
    <dgm:pt modelId="{DECED65C-B8F6-4A79-AB7D-D7D347434AB6}">
      <dgm:prSet/>
      <dgm:spPr/>
      <dgm:t>
        <a:bodyPr/>
        <a:lstStyle/>
        <a:p>
          <a:pPr>
            <a:defRPr b="1"/>
          </a:pPr>
          <a:r>
            <a:rPr lang="en-US"/>
            <a:t> 2</a:t>
          </a:r>
        </a:p>
      </dgm:t>
    </dgm:pt>
    <dgm:pt modelId="{93D0C4BC-3CF4-44B5-AE98-B6BB2E5CBA59}" type="parTrans" cxnId="{EB4248E7-D488-4051-877F-9250D2F54F5A}">
      <dgm:prSet/>
      <dgm:spPr/>
      <dgm:t>
        <a:bodyPr/>
        <a:lstStyle/>
        <a:p>
          <a:endParaRPr lang="en-US"/>
        </a:p>
      </dgm:t>
    </dgm:pt>
    <dgm:pt modelId="{9F0E52A1-4BC7-4851-AD86-ABEA795A90AB}" type="sibTrans" cxnId="{EB4248E7-D488-4051-877F-9250D2F54F5A}">
      <dgm:prSet/>
      <dgm:spPr/>
      <dgm:t>
        <a:bodyPr/>
        <a:lstStyle/>
        <a:p>
          <a:endParaRPr lang="en-US"/>
        </a:p>
      </dgm:t>
    </dgm:pt>
    <dgm:pt modelId="{0067B6D2-92B0-4663-BCF9-BED4055D49C5}">
      <dgm:prSet/>
      <dgm:spPr/>
      <dgm:t>
        <a:bodyPr/>
        <a:lstStyle/>
        <a:p>
          <a:endParaRPr lang="en-US"/>
        </a:p>
      </dgm:t>
    </dgm:pt>
    <dgm:pt modelId="{5B3B715F-9207-47D8-9FAA-FFC53747E939}" type="parTrans" cxnId="{BA31C546-26C5-4A53-96D4-53DFD4F581C5}">
      <dgm:prSet/>
      <dgm:spPr/>
      <dgm:t>
        <a:bodyPr/>
        <a:lstStyle/>
        <a:p>
          <a:endParaRPr lang="en-US"/>
        </a:p>
      </dgm:t>
    </dgm:pt>
    <dgm:pt modelId="{22AFA9EF-D6FC-4DD3-8BFA-57523D6F11B8}" type="sibTrans" cxnId="{BA31C546-26C5-4A53-96D4-53DFD4F581C5}">
      <dgm:prSet/>
      <dgm:spPr/>
      <dgm:t>
        <a:bodyPr/>
        <a:lstStyle/>
        <a:p>
          <a:endParaRPr lang="en-US"/>
        </a:p>
      </dgm:t>
    </dgm:pt>
    <dgm:pt modelId="{8CB04651-E580-47EE-BF59-0CBE005ED6A4}">
      <dgm:prSet/>
      <dgm:spPr/>
      <dgm:t>
        <a:bodyPr/>
        <a:lstStyle/>
        <a:p>
          <a:r>
            <a:rPr lang="en-US"/>
            <a:t>Data are accessible, statistical projections are made, and these are then modified based on judgment.</a:t>
          </a:r>
        </a:p>
      </dgm:t>
    </dgm:pt>
    <dgm:pt modelId="{3F99BD30-FEE0-4D42-AC0E-B2CABCC7890F}" type="parTrans" cxnId="{F0B5D6EE-F27B-4EAB-A537-44140AEF9134}">
      <dgm:prSet/>
      <dgm:spPr/>
      <dgm:t>
        <a:bodyPr/>
        <a:lstStyle/>
        <a:p>
          <a:endParaRPr lang="en-US"/>
        </a:p>
      </dgm:t>
    </dgm:pt>
    <dgm:pt modelId="{2CBE0221-59BD-4B86-B9C6-8637E4226A84}" type="sibTrans" cxnId="{F0B5D6EE-F27B-4EAB-A537-44140AEF9134}">
      <dgm:prSet/>
      <dgm:spPr/>
      <dgm:t>
        <a:bodyPr/>
        <a:lstStyle/>
        <a:p>
          <a:endParaRPr lang="en-US"/>
        </a:p>
      </dgm:t>
    </dgm:pt>
    <dgm:pt modelId="{C4D81554-D977-40F2-BF7D-BE0C1E41428F}">
      <dgm:prSet/>
      <dgm:spPr/>
      <dgm:t>
        <a:bodyPr/>
        <a:lstStyle/>
        <a:p>
          <a:pPr>
            <a:defRPr b="1"/>
          </a:pPr>
          <a:r>
            <a:rPr lang="en-US"/>
            <a:t> 3</a:t>
          </a:r>
        </a:p>
      </dgm:t>
    </dgm:pt>
    <dgm:pt modelId="{05217C33-CA46-4FE8-A08D-B3FB01DFC562}" type="parTrans" cxnId="{C3F085AA-6562-4BBD-A0D8-B57E2B60F1D5}">
      <dgm:prSet/>
      <dgm:spPr/>
      <dgm:t>
        <a:bodyPr/>
        <a:lstStyle/>
        <a:p>
          <a:endParaRPr lang="en-US"/>
        </a:p>
      </dgm:t>
    </dgm:pt>
    <dgm:pt modelId="{3FCDC57A-66F0-4CF9-A37E-4397BC70040D}" type="sibTrans" cxnId="{C3F085AA-6562-4BBD-A0D8-B57E2B60F1D5}">
      <dgm:prSet/>
      <dgm:spPr/>
      <dgm:t>
        <a:bodyPr/>
        <a:lstStyle/>
        <a:p>
          <a:endParaRPr lang="en-US"/>
        </a:p>
      </dgm:t>
    </dgm:pt>
    <dgm:pt modelId="{42E23972-3849-4066-9123-FA9A1F670416}">
      <dgm:prSet/>
      <dgm:spPr/>
      <dgm:t>
        <a:bodyPr/>
        <a:lstStyle/>
        <a:p>
          <a:endParaRPr lang="en-US"/>
        </a:p>
      </dgm:t>
    </dgm:pt>
    <dgm:pt modelId="{E5733FCC-AF71-46D5-83B8-1FCC0BF3C7BA}" type="parTrans" cxnId="{C179F7F7-C13E-41F2-B8C7-A703BB584527}">
      <dgm:prSet/>
      <dgm:spPr/>
      <dgm:t>
        <a:bodyPr/>
        <a:lstStyle/>
        <a:p>
          <a:endParaRPr lang="en-US"/>
        </a:p>
      </dgm:t>
    </dgm:pt>
    <dgm:pt modelId="{59802FAD-9DDC-4EC0-A4E9-DA7E4406B5D7}" type="sibTrans" cxnId="{C179F7F7-C13E-41F2-B8C7-A703BB584527}">
      <dgm:prSet/>
      <dgm:spPr/>
      <dgm:t>
        <a:bodyPr/>
        <a:lstStyle/>
        <a:p>
          <a:endParaRPr lang="en-US"/>
        </a:p>
      </dgm:t>
    </dgm:pt>
    <dgm:pt modelId="{DF2722EE-1F0B-4969-8642-54BCA09AD6C9}">
      <dgm:prSet/>
      <dgm:spPr/>
      <dgm:t>
        <a:bodyPr/>
        <a:lstStyle/>
        <a:p>
          <a:r>
            <a:rPr lang="en-US"/>
            <a:t>Data are available and statistical and judgmental forecasts are generated independently and then combined. </a:t>
          </a:r>
        </a:p>
      </dgm:t>
    </dgm:pt>
    <dgm:pt modelId="{4928D88C-55F4-4DF4-B1E4-17BD63CF4080}" type="parTrans" cxnId="{5C86DD26-5CB0-424B-B701-DC18A0655E93}">
      <dgm:prSet/>
      <dgm:spPr/>
      <dgm:t>
        <a:bodyPr/>
        <a:lstStyle/>
        <a:p>
          <a:endParaRPr lang="en-US"/>
        </a:p>
      </dgm:t>
    </dgm:pt>
    <dgm:pt modelId="{55B6CE5B-3F23-4379-B63A-049B3007BE5A}" type="sibTrans" cxnId="{5C86DD26-5CB0-424B-B701-DC18A0655E93}">
      <dgm:prSet/>
      <dgm:spPr/>
      <dgm:t>
        <a:bodyPr/>
        <a:lstStyle/>
        <a:p>
          <a:endParaRPr lang="en-US"/>
        </a:p>
      </dgm:t>
    </dgm:pt>
    <dgm:pt modelId="{04342961-216D-4609-9800-2155C8E1BFF1}" type="pres">
      <dgm:prSet presAssocID="{2E6E5A5E-63F9-4E16-8F3C-F5D1972B7E6B}" presName="linearFlow" presStyleCnt="0">
        <dgm:presLayoutVars>
          <dgm:dir/>
          <dgm:animLvl val="lvl"/>
          <dgm:resizeHandles val="exact"/>
        </dgm:presLayoutVars>
      </dgm:prSet>
      <dgm:spPr/>
    </dgm:pt>
    <dgm:pt modelId="{83629BD0-E62F-49BF-89BF-C47D4D77074C}" type="pres">
      <dgm:prSet presAssocID="{660B0D3B-BB92-4F5B-989C-3B0F67997F34}" presName="composite" presStyleCnt="0"/>
      <dgm:spPr/>
    </dgm:pt>
    <dgm:pt modelId="{3180E13C-8D42-49BF-A834-61F31F88FA8C}" type="pres">
      <dgm:prSet presAssocID="{660B0D3B-BB92-4F5B-989C-3B0F67997F34}" presName="parentText" presStyleLbl="alignNode1" presStyleIdx="0" presStyleCnt="3">
        <dgm:presLayoutVars>
          <dgm:chMax val="1"/>
          <dgm:bulletEnabled val="1"/>
        </dgm:presLayoutVars>
      </dgm:prSet>
      <dgm:spPr/>
    </dgm:pt>
    <dgm:pt modelId="{A42C19AE-3E8C-4D67-B94D-0ABDA4E95BFF}" type="pres">
      <dgm:prSet presAssocID="{660B0D3B-BB92-4F5B-989C-3B0F67997F34}" presName="descendantText" presStyleLbl="alignAcc1" presStyleIdx="0" presStyleCnt="3">
        <dgm:presLayoutVars>
          <dgm:bulletEnabled val="1"/>
        </dgm:presLayoutVars>
      </dgm:prSet>
      <dgm:spPr/>
    </dgm:pt>
    <dgm:pt modelId="{9568677A-FF76-4038-85DD-E28B03CF4114}" type="pres">
      <dgm:prSet presAssocID="{8A5FD9A1-B120-4303-8F7F-0588B1D374B2}" presName="sp" presStyleCnt="0"/>
      <dgm:spPr/>
    </dgm:pt>
    <dgm:pt modelId="{C3ECD88E-C84B-4D56-9380-FCB0D5BDF2A1}" type="pres">
      <dgm:prSet presAssocID="{DECED65C-B8F6-4A79-AB7D-D7D347434AB6}" presName="composite" presStyleCnt="0"/>
      <dgm:spPr/>
    </dgm:pt>
    <dgm:pt modelId="{D2E316EE-F2CE-482B-8272-9C663EBC7655}" type="pres">
      <dgm:prSet presAssocID="{DECED65C-B8F6-4A79-AB7D-D7D347434AB6}" presName="parentText" presStyleLbl="alignNode1" presStyleIdx="1" presStyleCnt="3">
        <dgm:presLayoutVars>
          <dgm:chMax val="1"/>
          <dgm:bulletEnabled val="1"/>
        </dgm:presLayoutVars>
      </dgm:prSet>
      <dgm:spPr/>
    </dgm:pt>
    <dgm:pt modelId="{E5358EB5-D394-468F-9FF7-0ED93AA2EA64}" type="pres">
      <dgm:prSet presAssocID="{DECED65C-B8F6-4A79-AB7D-D7D347434AB6}" presName="descendantText" presStyleLbl="alignAcc1" presStyleIdx="1" presStyleCnt="3" custLinFactNeighborX="-6">
        <dgm:presLayoutVars>
          <dgm:bulletEnabled val="1"/>
        </dgm:presLayoutVars>
      </dgm:prSet>
      <dgm:spPr/>
    </dgm:pt>
    <dgm:pt modelId="{CAF6164E-68CE-47CB-A9A4-AB43816A2862}" type="pres">
      <dgm:prSet presAssocID="{9F0E52A1-4BC7-4851-AD86-ABEA795A90AB}" presName="sp" presStyleCnt="0"/>
      <dgm:spPr/>
    </dgm:pt>
    <dgm:pt modelId="{3E52E4D4-3EA4-4B52-A216-61E3FA4370E1}" type="pres">
      <dgm:prSet presAssocID="{C4D81554-D977-40F2-BF7D-BE0C1E41428F}" presName="composite" presStyleCnt="0"/>
      <dgm:spPr/>
    </dgm:pt>
    <dgm:pt modelId="{DEA56427-6CBA-4A73-AD41-C144B1EA2E8D}" type="pres">
      <dgm:prSet presAssocID="{C4D81554-D977-40F2-BF7D-BE0C1E41428F}" presName="parentText" presStyleLbl="alignNode1" presStyleIdx="2" presStyleCnt="3">
        <dgm:presLayoutVars>
          <dgm:chMax val="1"/>
          <dgm:bulletEnabled val="1"/>
        </dgm:presLayoutVars>
      </dgm:prSet>
      <dgm:spPr/>
    </dgm:pt>
    <dgm:pt modelId="{D81F9709-83D8-41D2-9BD2-60B73AD4CEF5}" type="pres">
      <dgm:prSet presAssocID="{C4D81554-D977-40F2-BF7D-BE0C1E41428F}" presName="descendantText" presStyleLbl="alignAcc1" presStyleIdx="2" presStyleCnt="3">
        <dgm:presLayoutVars>
          <dgm:bulletEnabled val="1"/>
        </dgm:presLayoutVars>
      </dgm:prSet>
      <dgm:spPr/>
    </dgm:pt>
  </dgm:ptLst>
  <dgm:cxnLst>
    <dgm:cxn modelId="{3C1FB804-D572-471D-9A19-D1F9E8E611BD}" type="presOf" srcId="{0067B6D2-92B0-4663-BCF9-BED4055D49C5}" destId="{E5358EB5-D394-468F-9FF7-0ED93AA2EA64}" srcOrd="0" destOrd="0" presId="urn:microsoft.com/office/officeart/2005/8/layout/chevron2"/>
    <dgm:cxn modelId="{5C86DD26-5CB0-424B-B701-DC18A0655E93}" srcId="{C4D81554-D977-40F2-BF7D-BE0C1E41428F}" destId="{DF2722EE-1F0B-4969-8642-54BCA09AD6C9}" srcOrd="1" destOrd="0" parTransId="{4928D88C-55F4-4DF4-B1E4-17BD63CF4080}" sibTransId="{55B6CE5B-3F23-4379-B63A-049B3007BE5A}"/>
    <dgm:cxn modelId="{A556E732-CB93-4BE7-B8E3-FCE5A24F0DB7}" type="presOf" srcId="{09DED116-7A00-4E51-BC9E-BFA8567D643B}" destId="{A42C19AE-3E8C-4D67-B94D-0ABDA4E95BFF}" srcOrd="0" destOrd="0" presId="urn:microsoft.com/office/officeart/2005/8/layout/chevron2"/>
    <dgm:cxn modelId="{E19B593B-CA29-4A39-B818-E82FD6705C12}" type="presOf" srcId="{DECED65C-B8F6-4A79-AB7D-D7D347434AB6}" destId="{D2E316EE-F2CE-482B-8272-9C663EBC7655}" srcOrd="0" destOrd="0" presId="urn:microsoft.com/office/officeart/2005/8/layout/chevron2"/>
    <dgm:cxn modelId="{A2BFF55D-ABCD-44B9-BAF1-3B3E5179ABC7}" srcId="{660B0D3B-BB92-4F5B-989C-3B0F67997F34}" destId="{09DED116-7A00-4E51-BC9E-BFA8567D643B}" srcOrd="0" destOrd="0" parTransId="{C20AE92F-5475-4CD6-BD3A-C72C2E28674F}" sibTransId="{8473D0A5-4805-4583-9E5A-4F70E026FE51}"/>
    <dgm:cxn modelId="{BA31C546-26C5-4A53-96D4-53DFD4F581C5}" srcId="{DECED65C-B8F6-4A79-AB7D-D7D347434AB6}" destId="{0067B6D2-92B0-4663-BCF9-BED4055D49C5}" srcOrd="0" destOrd="0" parTransId="{5B3B715F-9207-47D8-9FAA-FFC53747E939}" sibTransId="{22AFA9EF-D6FC-4DD3-8BFA-57523D6F11B8}"/>
    <dgm:cxn modelId="{EAABDC4B-3B7B-488D-A6BB-3B3F895875D3}" type="presOf" srcId="{2E6E5A5E-63F9-4E16-8F3C-F5D1972B7E6B}" destId="{04342961-216D-4609-9800-2155C8E1BFF1}" srcOrd="0" destOrd="0" presId="urn:microsoft.com/office/officeart/2005/8/layout/chevron2"/>
    <dgm:cxn modelId="{FD497B6E-079B-43C3-AC23-231D189EDB5C}" type="presOf" srcId="{8CB04651-E580-47EE-BF59-0CBE005ED6A4}" destId="{E5358EB5-D394-468F-9FF7-0ED93AA2EA64}" srcOrd="0" destOrd="1" presId="urn:microsoft.com/office/officeart/2005/8/layout/chevron2"/>
    <dgm:cxn modelId="{281AF173-8FDD-41BA-AD84-52C293D30920}" srcId="{2E6E5A5E-63F9-4E16-8F3C-F5D1972B7E6B}" destId="{660B0D3B-BB92-4F5B-989C-3B0F67997F34}" srcOrd="0" destOrd="0" parTransId="{47FB95E7-C1D8-4F54-B108-6D10BE11D676}" sibTransId="{8A5FD9A1-B120-4303-8F7F-0588B1D374B2}"/>
    <dgm:cxn modelId="{2BEC8C54-FC21-45D1-A666-F8D293381515}" type="presOf" srcId="{DF2722EE-1F0B-4969-8642-54BCA09AD6C9}" destId="{D81F9709-83D8-41D2-9BD2-60B73AD4CEF5}" srcOrd="0" destOrd="1" presId="urn:microsoft.com/office/officeart/2005/8/layout/chevron2"/>
    <dgm:cxn modelId="{C3F085AA-6562-4BBD-A0D8-B57E2B60F1D5}" srcId="{2E6E5A5E-63F9-4E16-8F3C-F5D1972B7E6B}" destId="{C4D81554-D977-40F2-BF7D-BE0C1E41428F}" srcOrd="2" destOrd="0" parTransId="{05217C33-CA46-4FE8-A08D-B3FB01DFC562}" sibTransId="{3FCDC57A-66F0-4CF9-A37E-4397BC70040D}"/>
    <dgm:cxn modelId="{45E07DC1-D537-428C-9099-B4A005B83A4D}" type="presOf" srcId="{660B0D3B-BB92-4F5B-989C-3B0F67997F34}" destId="{3180E13C-8D42-49BF-A834-61F31F88FA8C}" srcOrd="0" destOrd="0" presId="urn:microsoft.com/office/officeart/2005/8/layout/chevron2"/>
    <dgm:cxn modelId="{EB4248E7-D488-4051-877F-9250D2F54F5A}" srcId="{2E6E5A5E-63F9-4E16-8F3C-F5D1972B7E6B}" destId="{DECED65C-B8F6-4A79-AB7D-D7D347434AB6}" srcOrd="1" destOrd="0" parTransId="{93D0C4BC-3CF4-44B5-AE98-B6BB2E5CBA59}" sibTransId="{9F0E52A1-4BC7-4851-AD86-ABEA795A90AB}"/>
    <dgm:cxn modelId="{40125DED-57CE-4B6C-A1B3-E492AA2EA180}" type="presOf" srcId="{C4D81554-D977-40F2-BF7D-BE0C1E41428F}" destId="{DEA56427-6CBA-4A73-AD41-C144B1EA2E8D}" srcOrd="0" destOrd="0" presId="urn:microsoft.com/office/officeart/2005/8/layout/chevron2"/>
    <dgm:cxn modelId="{F0B5D6EE-F27B-4EAB-A537-44140AEF9134}" srcId="{DECED65C-B8F6-4A79-AB7D-D7D347434AB6}" destId="{8CB04651-E580-47EE-BF59-0CBE005ED6A4}" srcOrd="1" destOrd="0" parTransId="{3F99BD30-FEE0-4D42-AC0E-B2CABCC7890F}" sibTransId="{2CBE0221-59BD-4B86-B9C6-8637E4226A84}"/>
    <dgm:cxn modelId="{4896C7F6-BE37-4466-A781-3025CDCDEDFB}" type="presOf" srcId="{42E23972-3849-4066-9123-FA9A1F670416}" destId="{D81F9709-83D8-41D2-9BD2-60B73AD4CEF5}" srcOrd="0" destOrd="0" presId="urn:microsoft.com/office/officeart/2005/8/layout/chevron2"/>
    <dgm:cxn modelId="{C179F7F7-C13E-41F2-B8C7-A703BB584527}" srcId="{C4D81554-D977-40F2-BF7D-BE0C1E41428F}" destId="{42E23972-3849-4066-9123-FA9A1F670416}" srcOrd="0" destOrd="0" parTransId="{E5733FCC-AF71-46D5-83B8-1FCC0BF3C7BA}" sibTransId="{59802FAD-9DDC-4EC0-A4E9-DA7E4406B5D7}"/>
    <dgm:cxn modelId="{615EBF21-6E5D-4B66-A973-DDB4E42EA33C}" type="presParOf" srcId="{04342961-216D-4609-9800-2155C8E1BFF1}" destId="{83629BD0-E62F-49BF-89BF-C47D4D77074C}" srcOrd="0" destOrd="0" presId="urn:microsoft.com/office/officeart/2005/8/layout/chevron2"/>
    <dgm:cxn modelId="{149963AE-6F4B-4639-B07B-9A77881A5861}" type="presParOf" srcId="{83629BD0-E62F-49BF-89BF-C47D4D77074C}" destId="{3180E13C-8D42-49BF-A834-61F31F88FA8C}" srcOrd="0" destOrd="0" presId="urn:microsoft.com/office/officeart/2005/8/layout/chevron2"/>
    <dgm:cxn modelId="{A3E8CFF9-8082-4FE0-8E1E-8537AAB92B59}" type="presParOf" srcId="{83629BD0-E62F-49BF-89BF-C47D4D77074C}" destId="{A42C19AE-3E8C-4D67-B94D-0ABDA4E95BFF}" srcOrd="1" destOrd="0" presId="urn:microsoft.com/office/officeart/2005/8/layout/chevron2"/>
    <dgm:cxn modelId="{ADE97DC1-0E9A-40B0-AD5E-92FC79D99D86}" type="presParOf" srcId="{04342961-216D-4609-9800-2155C8E1BFF1}" destId="{9568677A-FF76-4038-85DD-E28B03CF4114}" srcOrd="1" destOrd="0" presId="urn:microsoft.com/office/officeart/2005/8/layout/chevron2"/>
    <dgm:cxn modelId="{E9C1AE0D-D4E1-4609-8BBF-6B6AC7F7F4D6}" type="presParOf" srcId="{04342961-216D-4609-9800-2155C8E1BFF1}" destId="{C3ECD88E-C84B-4D56-9380-FCB0D5BDF2A1}" srcOrd="2" destOrd="0" presId="urn:microsoft.com/office/officeart/2005/8/layout/chevron2"/>
    <dgm:cxn modelId="{E7C11728-6BE8-4226-9E1B-16BCB3EAD45F}" type="presParOf" srcId="{C3ECD88E-C84B-4D56-9380-FCB0D5BDF2A1}" destId="{D2E316EE-F2CE-482B-8272-9C663EBC7655}" srcOrd="0" destOrd="0" presId="urn:microsoft.com/office/officeart/2005/8/layout/chevron2"/>
    <dgm:cxn modelId="{3F62FED8-051F-43A9-A88C-6E7D44B0A0CC}" type="presParOf" srcId="{C3ECD88E-C84B-4D56-9380-FCB0D5BDF2A1}" destId="{E5358EB5-D394-468F-9FF7-0ED93AA2EA64}" srcOrd="1" destOrd="0" presId="urn:microsoft.com/office/officeart/2005/8/layout/chevron2"/>
    <dgm:cxn modelId="{215E55D8-B687-4C37-8CCB-F608CE9DC23B}" type="presParOf" srcId="{04342961-216D-4609-9800-2155C8E1BFF1}" destId="{CAF6164E-68CE-47CB-A9A4-AB43816A2862}" srcOrd="3" destOrd="0" presId="urn:microsoft.com/office/officeart/2005/8/layout/chevron2"/>
    <dgm:cxn modelId="{7C509788-9489-4FCC-846B-01CEB524E2E8}" type="presParOf" srcId="{04342961-216D-4609-9800-2155C8E1BFF1}" destId="{3E52E4D4-3EA4-4B52-A216-61E3FA4370E1}" srcOrd="4" destOrd="0" presId="urn:microsoft.com/office/officeart/2005/8/layout/chevron2"/>
    <dgm:cxn modelId="{ED0F7225-21C5-4723-A281-8BED680F5278}" type="presParOf" srcId="{3E52E4D4-3EA4-4B52-A216-61E3FA4370E1}" destId="{DEA56427-6CBA-4A73-AD41-C144B1EA2E8D}" srcOrd="0" destOrd="0" presId="urn:microsoft.com/office/officeart/2005/8/layout/chevron2"/>
    <dgm:cxn modelId="{A53BF177-E792-4023-A9A6-DF3FDCE26758}" type="presParOf" srcId="{3E52E4D4-3EA4-4B52-A216-61E3FA4370E1}" destId="{D81F9709-83D8-41D2-9BD2-60B73AD4CEF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AEE1B8-19ED-4D94-8A0A-65343737E2E7}"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1BC44A2A-5A16-4B5A-992F-4085DCDBEAE6}">
      <dgm:prSet custT="1"/>
      <dgm:spPr/>
      <dgm:t>
        <a:bodyPr/>
        <a:lstStyle/>
        <a:p>
          <a:pPr>
            <a:lnSpc>
              <a:spcPct val="100000"/>
            </a:lnSpc>
          </a:pPr>
          <a:r>
            <a:rPr lang="en-US" sz="2000" b="0" i="0" dirty="0"/>
            <a:t>Expert opinion</a:t>
          </a:r>
          <a:endParaRPr lang="en-US" sz="2000" dirty="0"/>
        </a:p>
      </dgm:t>
    </dgm:pt>
    <dgm:pt modelId="{68FC346B-270F-46EE-AE66-900EC2245ACC}" type="parTrans" cxnId="{38C88436-B2F3-4682-8E4F-C06A8C18FD7B}">
      <dgm:prSet/>
      <dgm:spPr/>
      <dgm:t>
        <a:bodyPr/>
        <a:lstStyle/>
        <a:p>
          <a:endParaRPr lang="en-US"/>
        </a:p>
      </dgm:t>
    </dgm:pt>
    <dgm:pt modelId="{006FD550-80F8-4489-AD55-BBF2F0259967}" type="sibTrans" cxnId="{38C88436-B2F3-4682-8E4F-C06A8C18FD7B}">
      <dgm:prSet/>
      <dgm:spPr/>
      <dgm:t>
        <a:bodyPr/>
        <a:lstStyle/>
        <a:p>
          <a:endParaRPr lang="en-US"/>
        </a:p>
      </dgm:t>
    </dgm:pt>
    <dgm:pt modelId="{0B16A1A9-0DB3-4270-BF56-1E44AB383BC2}">
      <dgm:prSet custT="1"/>
      <dgm:spPr/>
      <dgm:t>
        <a:bodyPr/>
        <a:lstStyle/>
        <a:p>
          <a:pPr>
            <a:lnSpc>
              <a:spcPct val="100000"/>
            </a:lnSpc>
          </a:pPr>
          <a:r>
            <a:rPr lang="en-US" sz="2000" b="0" i="0" dirty="0"/>
            <a:t>Delphi method</a:t>
          </a:r>
          <a:endParaRPr lang="en-US" sz="2000" dirty="0"/>
        </a:p>
      </dgm:t>
    </dgm:pt>
    <dgm:pt modelId="{3434766A-A679-4F7E-B326-33B8C6E6B3E7}" type="parTrans" cxnId="{CB70AF29-E536-4E12-AAE1-17304D581BD9}">
      <dgm:prSet/>
      <dgm:spPr/>
      <dgm:t>
        <a:bodyPr/>
        <a:lstStyle/>
        <a:p>
          <a:endParaRPr lang="en-US"/>
        </a:p>
      </dgm:t>
    </dgm:pt>
    <dgm:pt modelId="{7BED769B-8B23-43EC-AECD-88DBA7AB1507}" type="sibTrans" cxnId="{CB70AF29-E536-4E12-AAE1-17304D581BD9}">
      <dgm:prSet/>
      <dgm:spPr/>
      <dgm:t>
        <a:bodyPr/>
        <a:lstStyle/>
        <a:p>
          <a:endParaRPr lang="en-US"/>
        </a:p>
      </dgm:t>
    </dgm:pt>
    <dgm:pt modelId="{C42A0FC1-86D1-4073-8646-2B5C0ECF264D}">
      <dgm:prSet custT="1"/>
      <dgm:spPr/>
      <dgm:t>
        <a:bodyPr/>
        <a:lstStyle/>
        <a:p>
          <a:pPr>
            <a:lnSpc>
              <a:spcPct val="100000"/>
            </a:lnSpc>
          </a:pPr>
          <a:r>
            <a:rPr lang="en-US" sz="2000" b="0" i="0" dirty="0"/>
            <a:t>Sales force composite</a:t>
          </a:r>
          <a:endParaRPr lang="en-US" sz="2000" dirty="0"/>
        </a:p>
      </dgm:t>
    </dgm:pt>
    <dgm:pt modelId="{17F7127E-E769-4BD4-B858-3B41D320ECCA}" type="parTrans" cxnId="{9D6F85C5-117B-40FD-BE4A-FE7CFC638CD2}">
      <dgm:prSet/>
      <dgm:spPr/>
      <dgm:t>
        <a:bodyPr/>
        <a:lstStyle/>
        <a:p>
          <a:endParaRPr lang="en-US"/>
        </a:p>
      </dgm:t>
    </dgm:pt>
    <dgm:pt modelId="{A1053C25-4B7E-489A-8E56-0516D2B1FA52}" type="sibTrans" cxnId="{9D6F85C5-117B-40FD-BE4A-FE7CFC638CD2}">
      <dgm:prSet/>
      <dgm:spPr/>
      <dgm:t>
        <a:bodyPr/>
        <a:lstStyle/>
        <a:p>
          <a:endParaRPr lang="en-US"/>
        </a:p>
      </dgm:t>
    </dgm:pt>
    <dgm:pt modelId="{3137258A-4670-471D-B163-21DC53AE58BD}">
      <dgm:prSet custT="1"/>
      <dgm:spPr/>
      <dgm:t>
        <a:bodyPr/>
        <a:lstStyle/>
        <a:p>
          <a:pPr>
            <a:lnSpc>
              <a:spcPct val="100000"/>
            </a:lnSpc>
          </a:pPr>
          <a:r>
            <a:rPr lang="en-US" sz="2000" b="0" i="0" dirty="0"/>
            <a:t>Customer surveys</a:t>
          </a:r>
          <a:endParaRPr lang="en-US" sz="2000" dirty="0"/>
        </a:p>
      </dgm:t>
    </dgm:pt>
    <dgm:pt modelId="{CE6B2316-EA5C-40C2-B56B-86016FB759BE}" type="parTrans" cxnId="{6B5E06E1-95BD-4E82-920C-8784A3FD03A7}">
      <dgm:prSet/>
      <dgm:spPr/>
      <dgm:t>
        <a:bodyPr/>
        <a:lstStyle/>
        <a:p>
          <a:endParaRPr lang="en-US"/>
        </a:p>
      </dgm:t>
    </dgm:pt>
    <dgm:pt modelId="{CC2D9EAB-C028-4C89-B37C-8572B2AF93C7}" type="sibTrans" cxnId="{6B5E06E1-95BD-4E82-920C-8784A3FD03A7}">
      <dgm:prSet/>
      <dgm:spPr/>
      <dgm:t>
        <a:bodyPr/>
        <a:lstStyle/>
        <a:p>
          <a:endParaRPr lang="en-US"/>
        </a:p>
      </dgm:t>
    </dgm:pt>
    <dgm:pt modelId="{76320B4B-6C52-416D-9F55-3A29DDE30A11}">
      <dgm:prSet custT="1"/>
      <dgm:spPr/>
      <dgm:t>
        <a:bodyPr/>
        <a:lstStyle/>
        <a:p>
          <a:pPr>
            <a:lnSpc>
              <a:spcPct val="100000"/>
            </a:lnSpc>
          </a:pPr>
          <a:r>
            <a:rPr lang="en-US" sz="2000" b="0" i="0" dirty="0"/>
            <a:t>Market research</a:t>
          </a:r>
          <a:endParaRPr lang="en-US" sz="2000" dirty="0"/>
        </a:p>
      </dgm:t>
    </dgm:pt>
    <dgm:pt modelId="{195E65B5-8B86-4EA1-80F8-A4D87C032A19}" type="parTrans" cxnId="{89D7A233-FE3F-48CE-844F-0F65B23BFEC5}">
      <dgm:prSet/>
      <dgm:spPr/>
      <dgm:t>
        <a:bodyPr/>
        <a:lstStyle/>
        <a:p>
          <a:endParaRPr lang="en-US"/>
        </a:p>
      </dgm:t>
    </dgm:pt>
    <dgm:pt modelId="{1A6B71E9-77D7-4DD2-BADA-9B06EF7646F9}" type="sibTrans" cxnId="{89D7A233-FE3F-48CE-844F-0F65B23BFEC5}">
      <dgm:prSet/>
      <dgm:spPr/>
      <dgm:t>
        <a:bodyPr/>
        <a:lstStyle/>
        <a:p>
          <a:endParaRPr lang="en-US"/>
        </a:p>
      </dgm:t>
    </dgm:pt>
    <dgm:pt modelId="{AF0132F9-710E-4955-85C3-9E0ED0A0740D}">
      <dgm:prSet custT="1"/>
      <dgm:spPr/>
      <dgm:t>
        <a:bodyPr/>
        <a:lstStyle/>
        <a:p>
          <a:pPr>
            <a:lnSpc>
              <a:spcPct val="100000"/>
            </a:lnSpc>
          </a:pPr>
          <a:r>
            <a:rPr lang="en-US" sz="2000" b="0" i="0" dirty="0"/>
            <a:t>Scenario planning</a:t>
          </a:r>
          <a:endParaRPr lang="en-US" sz="2000" dirty="0"/>
        </a:p>
      </dgm:t>
    </dgm:pt>
    <dgm:pt modelId="{5770D30B-B6F0-49E5-805A-953E59CFDC6D}" type="parTrans" cxnId="{72AA096F-0A6E-45F6-93D4-B56D27F19CD0}">
      <dgm:prSet/>
      <dgm:spPr/>
      <dgm:t>
        <a:bodyPr/>
        <a:lstStyle/>
        <a:p>
          <a:endParaRPr lang="en-US"/>
        </a:p>
      </dgm:t>
    </dgm:pt>
    <dgm:pt modelId="{6C0E4F05-F1DB-4DB4-AE76-B115EF557FF1}" type="sibTrans" cxnId="{72AA096F-0A6E-45F6-93D4-B56D27F19CD0}">
      <dgm:prSet/>
      <dgm:spPr/>
      <dgm:t>
        <a:bodyPr/>
        <a:lstStyle/>
        <a:p>
          <a:endParaRPr lang="en-US"/>
        </a:p>
      </dgm:t>
    </dgm:pt>
    <dgm:pt modelId="{81922F38-FD41-4B19-8A92-CC5A02DF7658}">
      <dgm:prSet custT="1"/>
      <dgm:spPr/>
      <dgm:t>
        <a:bodyPr/>
        <a:lstStyle/>
        <a:p>
          <a:pPr>
            <a:lnSpc>
              <a:spcPct val="100000"/>
            </a:lnSpc>
          </a:pPr>
          <a:r>
            <a:rPr lang="en-US" sz="2000" b="0" i="0" dirty="0"/>
            <a:t>Historical analogy</a:t>
          </a:r>
          <a:endParaRPr lang="en-US" sz="2000" dirty="0"/>
        </a:p>
      </dgm:t>
    </dgm:pt>
    <dgm:pt modelId="{4A415CA7-E097-49D9-A2EA-11CAD9862300}" type="parTrans" cxnId="{83F08840-7356-4631-8983-01D4D4961435}">
      <dgm:prSet/>
      <dgm:spPr/>
      <dgm:t>
        <a:bodyPr/>
        <a:lstStyle/>
        <a:p>
          <a:endParaRPr lang="en-US"/>
        </a:p>
      </dgm:t>
    </dgm:pt>
    <dgm:pt modelId="{939A8DE4-2B01-4850-9AEA-A8D3E09C0A3D}" type="sibTrans" cxnId="{83F08840-7356-4631-8983-01D4D4961435}">
      <dgm:prSet/>
      <dgm:spPr/>
      <dgm:t>
        <a:bodyPr/>
        <a:lstStyle/>
        <a:p>
          <a:endParaRPr lang="en-US"/>
        </a:p>
      </dgm:t>
    </dgm:pt>
    <dgm:pt modelId="{D7A3CDF0-50F5-4E04-8717-02AB044D3059}" type="pres">
      <dgm:prSet presAssocID="{0AAEE1B8-19ED-4D94-8A0A-65343737E2E7}" presName="root" presStyleCnt="0">
        <dgm:presLayoutVars>
          <dgm:dir/>
          <dgm:resizeHandles val="exact"/>
        </dgm:presLayoutVars>
      </dgm:prSet>
      <dgm:spPr/>
    </dgm:pt>
    <dgm:pt modelId="{A5AC56C2-2B9B-4FC8-82D5-AB948963CEBD}" type="pres">
      <dgm:prSet presAssocID="{1BC44A2A-5A16-4B5A-992F-4085DCDBEAE6}" presName="compNode" presStyleCnt="0"/>
      <dgm:spPr/>
    </dgm:pt>
    <dgm:pt modelId="{04A773A8-437C-4765-AC2F-53D2887C6E7E}" type="pres">
      <dgm:prSet presAssocID="{1BC44A2A-5A16-4B5A-992F-4085DCDBEAE6}" presName="bgRect" presStyleLbl="bgShp" presStyleIdx="0" presStyleCnt="7" custLinFactNeighborX="-7460" custLinFactNeighborY="704"/>
      <dgm:spPr/>
    </dgm:pt>
    <dgm:pt modelId="{C410AF1B-7347-4C79-BF08-558D7350A08C}" type="pres">
      <dgm:prSet presAssocID="{1BC44A2A-5A16-4B5A-992F-4085DCDBEAE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71BF947A-8BC7-463C-9A2C-568530E3CC64}" type="pres">
      <dgm:prSet presAssocID="{1BC44A2A-5A16-4B5A-992F-4085DCDBEAE6}" presName="spaceRect" presStyleCnt="0"/>
      <dgm:spPr/>
    </dgm:pt>
    <dgm:pt modelId="{14D0916D-9CA7-40A6-8EC4-255F1B2B5C64}" type="pres">
      <dgm:prSet presAssocID="{1BC44A2A-5A16-4B5A-992F-4085DCDBEAE6}" presName="parTx" presStyleLbl="revTx" presStyleIdx="0" presStyleCnt="7">
        <dgm:presLayoutVars>
          <dgm:chMax val="0"/>
          <dgm:chPref val="0"/>
        </dgm:presLayoutVars>
      </dgm:prSet>
      <dgm:spPr/>
    </dgm:pt>
    <dgm:pt modelId="{2C855B37-B2CA-4657-9173-809B4F45806A}" type="pres">
      <dgm:prSet presAssocID="{006FD550-80F8-4489-AD55-BBF2F0259967}" presName="sibTrans" presStyleCnt="0"/>
      <dgm:spPr/>
    </dgm:pt>
    <dgm:pt modelId="{53223752-A368-4282-B12A-FE2617FCEAB5}" type="pres">
      <dgm:prSet presAssocID="{0B16A1A9-0DB3-4270-BF56-1E44AB383BC2}" presName="compNode" presStyleCnt="0"/>
      <dgm:spPr/>
    </dgm:pt>
    <dgm:pt modelId="{6DB63548-CE47-4BC8-944B-C1EE56CA9673}" type="pres">
      <dgm:prSet presAssocID="{0B16A1A9-0DB3-4270-BF56-1E44AB383BC2}" presName="bgRect" presStyleLbl="bgShp" presStyleIdx="1" presStyleCnt="7"/>
      <dgm:spPr/>
    </dgm:pt>
    <dgm:pt modelId="{4E7957BD-99E2-438D-9935-5257AC24110E}" type="pres">
      <dgm:prSet presAssocID="{0B16A1A9-0DB3-4270-BF56-1E44AB383BC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81976D1-77B6-473D-AF71-9691AE57E84D}" type="pres">
      <dgm:prSet presAssocID="{0B16A1A9-0DB3-4270-BF56-1E44AB383BC2}" presName="spaceRect" presStyleCnt="0"/>
      <dgm:spPr/>
    </dgm:pt>
    <dgm:pt modelId="{F10A6DC6-8086-49C9-AECE-2492126B20B9}" type="pres">
      <dgm:prSet presAssocID="{0B16A1A9-0DB3-4270-BF56-1E44AB383BC2}" presName="parTx" presStyleLbl="revTx" presStyleIdx="1" presStyleCnt="7">
        <dgm:presLayoutVars>
          <dgm:chMax val="0"/>
          <dgm:chPref val="0"/>
        </dgm:presLayoutVars>
      </dgm:prSet>
      <dgm:spPr/>
    </dgm:pt>
    <dgm:pt modelId="{DC50AF33-73D6-4D69-8DDF-309446F01F98}" type="pres">
      <dgm:prSet presAssocID="{7BED769B-8B23-43EC-AECD-88DBA7AB1507}" presName="sibTrans" presStyleCnt="0"/>
      <dgm:spPr/>
    </dgm:pt>
    <dgm:pt modelId="{D8744B2C-CAF3-4988-8DDF-6CA6EA47C5DA}" type="pres">
      <dgm:prSet presAssocID="{C42A0FC1-86D1-4073-8646-2B5C0ECF264D}" presName="compNode" presStyleCnt="0"/>
      <dgm:spPr/>
    </dgm:pt>
    <dgm:pt modelId="{FECD3D32-4411-495A-9845-2F06EF3D589A}" type="pres">
      <dgm:prSet presAssocID="{C42A0FC1-86D1-4073-8646-2B5C0ECF264D}" presName="bgRect" presStyleLbl="bgShp" presStyleIdx="2" presStyleCnt="7"/>
      <dgm:spPr/>
    </dgm:pt>
    <dgm:pt modelId="{DAC3AA7C-3926-40BE-9145-6AB3C166500A}" type="pres">
      <dgm:prSet presAssocID="{C42A0FC1-86D1-4073-8646-2B5C0ECF264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74BC3AA4-413A-4062-8FA4-A6EC3D006089}" type="pres">
      <dgm:prSet presAssocID="{C42A0FC1-86D1-4073-8646-2B5C0ECF264D}" presName="spaceRect" presStyleCnt="0"/>
      <dgm:spPr/>
    </dgm:pt>
    <dgm:pt modelId="{E445108B-B675-4B08-9CCA-66608A860430}" type="pres">
      <dgm:prSet presAssocID="{C42A0FC1-86D1-4073-8646-2B5C0ECF264D}" presName="parTx" presStyleLbl="revTx" presStyleIdx="2" presStyleCnt="7">
        <dgm:presLayoutVars>
          <dgm:chMax val="0"/>
          <dgm:chPref val="0"/>
        </dgm:presLayoutVars>
      </dgm:prSet>
      <dgm:spPr/>
    </dgm:pt>
    <dgm:pt modelId="{1204DC13-33F3-4C90-8180-27076F538D1A}" type="pres">
      <dgm:prSet presAssocID="{A1053C25-4B7E-489A-8E56-0516D2B1FA52}" presName="sibTrans" presStyleCnt="0"/>
      <dgm:spPr/>
    </dgm:pt>
    <dgm:pt modelId="{AA66F1DF-C45E-475D-8EAD-004E8440AA87}" type="pres">
      <dgm:prSet presAssocID="{3137258A-4670-471D-B163-21DC53AE58BD}" presName="compNode" presStyleCnt="0"/>
      <dgm:spPr/>
    </dgm:pt>
    <dgm:pt modelId="{2044C9C1-4E14-4674-B39C-88471E4E9287}" type="pres">
      <dgm:prSet presAssocID="{3137258A-4670-471D-B163-21DC53AE58BD}" presName="bgRect" presStyleLbl="bgShp" presStyleIdx="3" presStyleCnt="7"/>
      <dgm:spPr/>
    </dgm:pt>
    <dgm:pt modelId="{01A8AFD8-BBCA-41F4-9460-DC4C2BBA46D5}" type="pres">
      <dgm:prSet presAssocID="{3137258A-4670-471D-B163-21DC53AE58B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ard Room"/>
        </a:ext>
      </dgm:extLst>
    </dgm:pt>
    <dgm:pt modelId="{492D2612-450F-47A5-A103-626B7E0A6579}" type="pres">
      <dgm:prSet presAssocID="{3137258A-4670-471D-B163-21DC53AE58BD}" presName="spaceRect" presStyleCnt="0"/>
      <dgm:spPr/>
    </dgm:pt>
    <dgm:pt modelId="{6D1EB116-61FE-4D03-B4E5-09A2650A626B}" type="pres">
      <dgm:prSet presAssocID="{3137258A-4670-471D-B163-21DC53AE58BD}" presName="parTx" presStyleLbl="revTx" presStyleIdx="3" presStyleCnt="7">
        <dgm:presLayoutVars>
          <dgm:chMax val="0"/>
          <dgm:chPref val="0"/>
        </dgm:presLayoutVars>
      </dgm:prSet>
      <dgm:spPr/>
    </dgm:pt>
    <dgm:pt modelId="{C50BA873-B834-4E3A-AEDA-05483F785579}" type="pres">
      <dgm:prSet presAssocID="{CC2D9EAB-C028-4C89-B37C-8572B2AF93C7}" presName="sibTrans" presStyleCnt="0"/>
      <dgm:spPr/>
    </dgm:pt>
    <dgm:pt modelId="{F038DBC5-0F4F-47A1-B7EE-6054EABCFA62}" type="pres">
      <dgm:prSet presAssocID="{76320B4B-6C52-416D-9F55-3A29DDE30A11}" presName="compNode" presStyleCnt="0"/>
      <dgm:spPr/>
    </dgm:pt>
    <dgm:pt modelId="{65475C27-FC4B-4639-B7B0-F0654FE494CB}" type="pres">
      <dgm:prSet presAssocID="{76320B4B-6C52-416D-9F55-3A29DDE30A11}" presName="bgRect" presStyleLbl="bgShp" presStyleIdx="4" presStyleCnt="7"/>
      <dgm:spPr/>
    </dgm:pt>
    <dgm:pt modelId="{C851220D-831C-4A9D-80E3-8F1868210FBF}" type="pres">
      <dgm:prSet presAssocID="{76320B4B-6C52-416D-9F55-3A29DDE30A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udience"/>
        </a:ext>
      </dgm:extLst>
    </dgm:pt>
    <dgm:pt modelId="{3EE8632A-ADEC-4D07-A3E2-742516F4A080}" type="pres">
      <dgm:prSet presAssocID="{76320B4B-6C52-416D-9F55-3A29DDE30A11}" presName="spaceRect" presStyleCnt="0"/>
      <dgm:spPr/>
    </dgm:pt>
    <dgm:pt modelId="{B151623C-4D24-497D-964C-8FDFFE7DCB5C}" type="pres">
      <dgm:prSet presAssocID="{76320B4B-6C52-416D-9F55-3A29DDE30A11}" presName="parTx" presStyleLbl="revTx" presStyleIdx="4" presStyleCnt="7">
        <dgm:presLayoutVars>
          <dgm:chMax val="0"/>
          <dgm:chPref val="0"/>
        </dgm:presLayoutVars>
      </dgm:prSet>
      <dgm:spPr/>
    </dgm:pt>
    <dgm:pt modelId="{88426A0A-207B-4F15-93DE-C434439DD2D7}" type="pres">
      <dgm:prSet presAssocID="{1A6B71E9-77D7-4DD2-BADA-9B06EF7646F9}" presName="sibTrans" presStyleCnt="0"/>
      <dgm:spPr/>
    </dgm:pt>
    <dgm:pt modelId="{5C4DD24C-5372-4207-BCA9-F596B8088A46}" type="pres">
      <dgm:prSet presAssocID="{AF0132F9-710E-4955-85C3-9E0ED0A0740D}" presName="compNode" presStyleCnt="0"/>
      <dgm:spPr/>
    </dgm:pt>
    <dgm:pt modelId="{F05BBC7C-0AB2-4D1D-AB3F-CA76B2F55F1D}" type="pres">
      <dgm:prSet presAssocID="{AF0132F9-710E-4955-85C3-9E0ED0A0740D}" presName="bgRect" presStyleLbl="bgShp" presStyleIdx="5" presStyleCnt="7"/>
      <dgm:spPr/>
    </dgm:pt>
    <dgm:pt modelId="{88173902-7A69-4BFF-BE71-BDBBE9F44927}" type="pres">
      <dgm:prSet presAssocID="{AF0132F9-710E-4955-85C3-9E0ED0A0740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laybook"/>
        </a:ext>
      </dgm:extLst>
    </dgm:pt>
    <dgm:pt modelId="{72CB65F7-CEA7-48AD-A951-6F8CC41E92BA}" type="pres">
      <dgm:prSet presAssocID="{AF0132F9-710E-4955-85C3-9E0ED0A0740D}" presName="spaceRect" presStyleCnt="0"/>
      <dgm:spPr/>
    </dgm:pt>
    <dgm:pt modelId="{CE88AC87-C6E0-442B-8D14-36202F542596}" type="pres">
      <dgm:prSet presAssocID="{AF0132F9-710E-4955-85C3-9E0ED0A0740D}" presName="parTx" presStyleLbl="revTx" presStyleIdx="5" presStyleCnt="7">
        <dgm:presLayoutVars>
          <dgm:chMax val="0"/>
          <dgm:chPref val="0"/>
        </dgm:presLayoutVars>
      </dgm:prSet>
      <dgm:spPr/>
    </dgm:pt>
    <dgm:pt modelId="{CC5152CA-4715-42DE-B67D-B81752BF48A2}" type="pres">
      <dgm:prSet presAssocID="{6C0E4F05-F1DB-4DB4-AE76-B115EF557FF1}" presName="sibTrans" presStyleCnt="0"/>
      <dgm:spPr/>
    </dgm:pt>
    <dgm:pt modelId="{90011E88-6122-4011-9CE5-7592293A8A62}" type="pres">
      <dgm:prSet presAssocID="{81922F38-FD41-4B19-8A92-CC5A02DF7658}" presName="compNode" presStyleCnt="0"/>
      <dgm:spPr/>
    </dgm:pt>
    <dgm:pt modelId="{B9017D86-576A-412F-8007-660D20AFB1D6}" type="pres">
      <dgm:prSet presAssocID="{81922F38-FD41-4B19-8A92-CC5A02DF7658}" presName="bgRect" presStyleLbl="bgShp" presStyleIdx="6" presStyleCnt="7"/>
      <dgm:spPr/>
    </dgm:pt>
    <dgm:pt modelId="{BF694551-07D1-4360-A252-36276429144A}" type="pres">
      <dgm:prSet presAssocID="{81922F38-FD41-4B19-8A92-CC5A02DF765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9D6934A2-4995-41E7-BBFB-E0A86F140FDF}" type="pres">
      <dgm:prSet presAssocID="{81922F38-FD41-4B19-8A92-CC5A02DF7658}" presName="spaceRect" presStyleCnt="0"/>
      <dgm:spPr/>
    </dgm:pt>
    <dgm:pt modelId="{92642786-7C08-40B4-81C9-52802F7D89F7}" type="pres">
      <dgm:prSet presAssocID="{81922F38-FD41-4B19-8A92-CC5A02DF7658}" presName="parTx" presStyleLbl="revTx" presStyleIdx="6" presStyleCnt="7">
        <dgm:presLayoutVars>
          <dgm:chMax val="0"/>
          <dgm:chPref val="0"/>
        </dgm:presLayoutVars>
      </dgm:prSet>
      <dgm:spPr/>
    </dgm:pt>
  </dgm:ptLst>
  <dgm:cxnLst>
    <dgm:cxn modelId="{CB70AF29-E536-4E12-AAE1-17304D581BD9}" srcId="{0AAEE1B8-19ED-4D94-8A0A-65343737E2E7}" destId="{0B16A1A9-0DB3-4270-BF56-1E44AB383BC2}" srcOrd="1" destOrd="0" parTransId="{3434766A-A679-4F7E-B326-33B8C6E6B3E7}" sibTransId="{7BED769B-8B23-43EC-AECD-88DBA7AB1507}"/>
    <dgm:cxn modelId="{712CC729-FE54-4E1B-AF6C-D2D5532B2E9A}" type="presOf" srcId="{81922F38-FD41-4B19-8A92-CC5A02DF7658}" destId="{92642786-7C08-40B4-81C9-52802F7D89F7}" srcOrd="0" destOrd="0" presId="urn:microsoft.com/office/officeart/2018/2/layout/IconVerticalSolidList"/>
    <dgm:cxn modelId="{89D7A233-FE3F-48CE-844F-0F65B23BFEC5}" srcId="{0AAEE1B8-19ED-4D94-8A0A-65343737E2E7}" destId="{76320B4B-6C52-416D-9F55-3A29DDE30A11}" srcOrd="4" destOrd="0" parTransId="{195E65B5-8B86-4EA1-80F8-A4D87C032A19}" sibTransId="{1A6B71E9-77D7-4DD2-BADA-9B06EF7646F9}"/>
    <dgm:cxn modelId="{38C88436-B2F3-4682-8E4F-C06A8C18FD7B}" srcId="{0AAEE1B8-19ED-4D94-8A0A-65343737E2E7}" destId="{1BC44A2A-5A16-4B5A-992F-4085DCDBEAE6}" srcOrd="0" destOrd="0" parTransId="{68FC346B-270F-46EE-AE66-900EC2245ACC}" sibTransId="{006FD550-80F8-4489-AD55-BBF2F0259967}"/>
    <dgm:cxn modelId="{83F08840-7356-4631-8983-01D4D4961435}" srcId="{0AAEE1B8-19ED-4D94-8A0A-65343737E2E7}" destId="{81922F38-FD41-4B19-8A92-CC5A02DF7658}" srcOrd="6" destOrd="0" parTransId="{4A415CA7-E097-49D9-A2EA-11CAD9862300}" sibTransId="{939A8DE4-2B01-4850-9AEA-A8D3E09C0A3D}"/>
    <dgm:cxn modelId="{72AA096F-0A6E-45F6-93D4-B56D27F19CD0}" srcId="{0AAEE1B8-19ED-4D94-8A0A-65343737E2E7}" destId="{AF0132F9-710E-4955-85C3-9E0ED0A0740D}" srcOrd="5" destOrd="0" parTransId="{5770D30B-B6F0-49E5-805A-953E59CFDC6D}" sibTransId="{6C0E4F05-F1DB-4DB4-AE76-B115EF557FF1}"/>
    <dgm:cxn modelId="{2DA2574F-0D3F-4ED8-B6F7-3DA10DD0F3A9}" type="presOf" srcId="{76320B4B-6C52-416D-9F55-3A29DDE30A11}" destId="{B151623C-4D24-497D-964C-8FDFFE7DCB5C}" srcOrd="0" destOrd="0" presId="urn:microsoft.com/office/officeart/2018/2/layout/IconVerticalSolidList"/>
    <dgm:cxn modelId="{3B4E7457-ECB4-4D3A-8E6A-63BAC14584A5}" type="presOf" srcId="{0AAEE1B8-19ED-4D94-8A0A-65343737E2E7}" destId="{D7A3CDF0-50F5-4E04-8717-02AB044D3059}" srcOrd="0" destOrd="0" presId="urn:microsoft.com/office/officeart/2018/2/layout/IconVerticalSolidList"/>
    <dgm:cxn modelId="{21B96A8A-A5EA-4854-9AD3-D8948A9734CB}" type="presOf" srcId="{3137258A-4670-471D-B163-21DC53AE58BD}" destId="{6D1EB116-61FE-4D03-B4E5-09A2650A626B}" srcOrd="0" destOrd="0" presId="urn:microsoft.com/office/officeart/2018/2/layout/IconVerticalSolidList"/>
    <dgm:cxn modelId="{615C33C0-6AED-45DC-8A53-5842B26E0D13}" type="presOf" srcId="{C42A0FC1-86D1-4073-8646-2B5C0ECF264D}" destId="{E445108B-B675-4B08-9CCA-66608A860430}" srcOrd="0" destOrd="0" presId="urn:microsoft.com/office/officeart/2018/2/layout/IconVerticalSolidList"/>
    <dgm:cxn modelId="{9D6F85C5-117B-40FD-BE4A-FE7CFC638CD2}" srcId="{0AAEE1B8-19ED-4D94-8A0A-65343737E2E7}" destId="{C42A0FC1-86D1-4073-8646-2B5C0ECF264D}" srcOrd="2" destOrd="0" parTransId="{17F7127E-E769-4BD4-B858-3B41D320ECCA}" sibTransId="{A1053C25-4B7E-489A-8E56-0516D2B1FA52}"/>
    <dgm:cxn modelId="{B31B7CC9-6006-4795-BDCF-AF28A5FBE9FF}" type="presOf" srcId="{1BC44A2A-5A16-4B5A-992F-4085DCDBEAE6}" destId="{14D0916D-9CA7-40A6-8EC4-255F1B2B5C64}" srcOrd="0" destOrd="0" presId="urn:microsoft.com/office/officeart/2018/2/layout/IconVerticalSolidList"/>
    <dgm:cxn modelId="{07CFFAD2-54C2-46D0-989D-050E012D7096}" type="presOf" srcId="{AF0132F9-710E-4955-85C3-9E0ED0A0740D}" destId="{CE88AC87-C6E0-442B-8D14-36202F542596}" srcOrd="0" destOrd="0" presId="urn:microsoft.com/office/officeart/2018/2/layout/IconVerticalSolidList"/>
    <dgm:cxn modelId="{6B5E06E1-95BD-4E82-920C-8784A3FD03A7}" srcId="{0AAEE1B8-19ED-4D94-8A0A-65343737E2E7}" destId="{3137258A-4670-471D-B163-21DC53AE58BD}" srcOrd="3" destOrd="0" parTransId="{CE6B2316-EA5C-40C2-B56B-86016FB759BE}" sibTransId="{CC2D9EAB-C028-4C89-B37C-8572B2AF93C7}"/>
    <dgm:cxn modelId="{B13BBFE5-EAFF-4B56-9860-60180C2C7EE9}" type="presOf" srcId="{0B16A1A9-0DB3-4270-BF56-1E44AB383BC2}" destId="{F10A6DC6-8086-49C9-AECE-2492126B20B9}" srcOrd="0" destOrd="0" presId="urn:microsoft.com/office/officeart/2018/2/layout/IconVerticalSolidList"/>
    <dgm:cxn modelId="{4EAA36D3-42E1-4DC6-B704-98BE33D41164}" type="presParOf" srcId="{D7A3CDF0-50F5-4E04-8717-02AB044D3059}" destId="{A5AC56C2-2B9B-4FC8-82D5-AB948963CEBD}" srcOrd="0" destOrd="0" presId="urn:microsoft.com/office/officeart/2018/2/layout/IconVerticalSolidList"/>
    <dgm:cxn modelId="{A7DB8E10-C3AD-4117-8FD2-A95A4BE486EB}" type="presParOf" srcId="{A5AC56C2-2B9B-4FC8-82D5-AB948963CEBD}" destId="{04A773A8-437C-4765-AC2F-53D2887C6E7E}" srcOrd="0" destOrd="0" presId="urn:microsoft.com/office/officeart/2018/2/layout/IconVerticalSolidList"/>
    <dgm:cxn modelId="{00CF53F3-E46F-43AA-82BF-8680F3DED8B5}" type="presParOf" srcId="{A5AC56C2-2B9B-4FC8-82D5-AB948963CEBD}" destId="{C410AF1B-7347-4C79-BF08-558D7350A08C}" srcOrd="1" destOrd="0" presId="urn:microsoft.com/office/officeart/2018/2/layout/IconVerticalSolidList"/>
    <dgm:cxn modelId="{449981D9-F8B7-4814-BCD8-89368E3C5AC5}" type="presParOf" srcId="{A5AC56C2-2B9B-4FC8-82D5-AB948963CEBD}" destId="{71BF947A-8BC7-463C-9A2C-568530E3CC64}" srcOrd="2" destOrd="0" presId="urn:microsoft.com/office/officeart/2018/2/layout/IconVerticalSolidList"/>
    <dgm:cxn modelId="{C70FEA75-C9D1-4181-BE51-4C6C4DECF79F}" type="presParOf" srcId="{A5AC56C2-2B9B-4FC8-82D5-AB948963CEBD}" destId="{14D0916D-9CA7-40A6-8EC4-255F1B2B5C64}" srcOrd="3" destOrd="0" presId="urn:microsoft.com/office/officeart/2018/2/layout/IconVerticalSolidList"/>
    <dgm:cxn modelId="{57F306F9-007A-4D31-9A20-DB242D5ABBEB}" type="presParOf" srcId="{D7A3CDF0-50F5-4E04-8717-02AB044D3059}" destId="{2C855B37-B2CA-4657-9173-809B4F45806A}" srcOrd="1" destOrd="0" presId="urn:microsoft.com/office/officeart/2018/2/layout/IconVerticalSolidList"/>
    <dgm:cxn modelId="{08BD7620-570F-4ACB-94E1-02D612CBDCF0}" type="presParOf" srcId="{D7A3CDF0-50F5-4E04-8717-02AB044D3059}" destId="{53223752-A368-4282-B12A-FE2617FCEAB5}" srcOrd="2" destOrd="0" presId="urn:microsoft.com/office/officeart/2018/2/layout/IconVerticalSolidList"/>
    <dgm:cxn modelId="{9EDB99FA-1369-47EE-8D52-9E4D8C05DD40}" type="presParOf" srcId="{53223752-A368-4282-B12A-FE2617FCEAB5}" destId="{6DB63548-CE47-4BC8-944B-C1EE56CA9673}" srcOrd="0" destOrd="0" presId="urn:microsoft.com/office/officeart/2018/2/layout/IconVerticalSolidList"/>
    <dgm:cxn modelId="{2F9DF6D0-B88F-44CA-920D-3A19ACF4FE75}" type="presParOf" srcId="{53223752-A368-4282-B12A-FE2617FCEAB5}" destId="{4E7957BD-99E2-438D-9935-5257AC24110E}" srcOrd="1" destOrd="0" presId="urn:microsoft.com/office/officeart/2018/2/layout/IconVerticalSolidList"/>
    <dgm:cxn modelId="{AB436CB9-53D0-42D7-B62B-4DD6702AA6D9}" type="presParOf" srcId="{53223752-A368-4282-B12A-FE2617FCEAB5}" destId="{181976D1-77B6-473D-AF71-9691AE57E84D}" srcOrd="2" destOrd="0" presId="urn:microsoft.com/office/officeart/2018/2/layout/IconVerticalSolidList"/>
    <dgm:cxn modelId="{E9C06C6C-611B-4F43-9BE0-1E7C7F428AC8}" type="presParOf" srcId="{53223752-A368-4282-B12A-FE2617FCEAB5}" destId="{F10A6DC6-8086-49C9-AECE-2492126B20B9}" srcOrd="3" destOrd="0" presId="urn:microsoft.com/office/officeart/2018/2/layout/IconVerticalSolidList"/>
    <dgm:cxn modelId="{18DC6FFD-27CB-4F22-8794-466E49AB4AB1}" type="presParOf" srcId="{D7A3CDF0-50F5-4E04-8717-02AB044D3059}" destId="{DC50AF33-73D6-4D69-8DDF-309446F01F98}" srcOrd="3" destOrd="0" presId="urn:microsoft.com/office/officeart/2018/2/layout/IconVerticalSolidList"/>
    <dgm:cxn modelId="{70A512D3-577A-4E81-A58B-0C8D0FF61924}" type="presParOf" srcId="{D7A3CDF0-50F5-4E04-8717-02AB044D3059}" destId="{D8744B2C-CAF3-4988-8DDF-6CA6EA47C5DA}" srcOrd="4" destOrd="0" presId="urn:microsoft.com/office/officeart/2018/2/layout/IconVerticalSolidList"/>
    <dgm:cxn modelId="{41AEB73E-4CEA-498B-B626-DD1754433088}" type="presParOf" srcId="{D8744B2C-CAF3-4988-8DDF-6CA6EA47C5DA}" destId="{FECD3D32-4411-495A-9845-2F06EF3D589A}" srcOrd="0" destOrd="0" presId="urn:microsoft.com/office/officeart/2018/2/layout/IconVerticalSolidList"/>
    <dgm:cxn modelId="{9599B37C-63FF-44BA-ABC1-AC789084310F}" type="presParOf" srcId="{D8744B2C-CAF3-4988-8DDF-6CA6EA47C5DA}" destId="{DAC3AA7C-3926-40BE-9145-6AB3C166500A}" srcOrd="1" destOrd="0" presId="urn:microsoft.com/office/officeart/2018/2/layout/IconVerticalSolidList"/>
    <dgm:cxn modelId="{D0257150-5281-474D-ACD0-E506D7E5779C}" type="presParOf" srcId="{D8744B2C-CAF3-4988-8DDF-6CA6EA47C5DA}" destId="{74BC3AA4-413A-4062-8FA4-A6EC3D006089}" srcOrd="2" destOrd="0" presId="urn:microsoft.com/office/officeart/2018/2/layout/IconVerticalSolidList"/>
    <dgm:cxn modelId="{9F0E7D42-5FEA-40A3-A377-33A4139C7A61}" type="presParOf" srcId="{D8744B2C-CAF3-4988-8DDF-6CA6EA47C5DA}" destId="{E445108B-B675-4B08-9CCA-66608A860430}" srcOrd="3" destOrd="0" presId="urn:microsoft.com/office/officeart/2018/2/layout/IconVerticalSolidList"/>
    <dgm:cxn modelId="{FA802486-469D-4462-830E-F4F98A78CDB5}" type="presParOf" srcId="{D7A3CDF0-50F5-4E04-8717-02AB044D3059}" destId="{1204DC13-33F3-4C90-8180-27076F538D1A}" srcOrd="5" destOrd="0" presId="urn:microsoft.com/office/officeart/2018/2/layout/IconVerticalSolidList"/>
    <dgm:cxn modelId="{6512FCCB-1BEC-4DC6-99C0-699962556D8B}" type="presParOf" srcId="{D7A3CDF0-50F5-4E04-8717-02AB044D3059}" destId="{AA66F1DF-C45E-475D-8EAD-004E8440AA87}" srcOrd="6" destOrd="0" presId="urn:microsoft.com/office/officeart/2018/2/layout/IconVerticalSolidList"/>
    <dgm:cxn modelId="{671531EC-1D8B-4EC3-8B4F-2C68B0D15891}" type="presParOf" srcId="{AA66F1DF-C45E-475D-8EAD-004E8440AA87}" destId="{2044C9C1-4E14-4674-B39C-88471E4E9287}" srcOrd="0" destOrd="0" presId="urn:microsoft.com/office/officeart/2018/2/layout/IconVerticalSolidList"/>
    <dgm:cxn modelId="{4EC5C799-E76E-4A78-AE29-BB764E663AA7}" type="presParOf" srcId="{AA66F1DF-C45E-475D-8EAD-004E8440AA87}" destId="{01A8AFD8-BBCA-41F4-9460-DC4C2BBA46D5}" srcOrd="1" destOrd="0" presId="urn:microsoft.com/office/officeart/2018/2/layout/IconVerticalSolidList"/>
    <dgm:cxn modelId="{FC99B9EB-F50A-42EC-94BA-9BF978C8AD20}" type="presParOf" srcId="{AA66F1DF-C45E-475D-8EAD-004E8440AA87}" destId="{492D2612-450F-47A5-A103-626B7E0A6579}" srcOrd="2" destOrd="0" presId="urn:microsoft.com/office/officeart/2018/2/layout/IconVerticalSolidList"/>
    <dgm:cxn modelId="{6FF5D609-AD00-472E-9858-5767E8B41F24}" type="presParOf" srcId="{AA66F1DF-C45E-475D-8EAD-004E8440AA87}" destId="{6D1EB116-61FE-4D03-B4E5-09A2650A626B}" srcOrd="3" destOrd="0" presId="urn:microsoft.com/office/officeart/2018/2/layout/IconVerticalSolidList"/>
    <dgm:cxn modelId="{C3F9F3DE-92FD-4D8C-967E-30E44BA11305}" type="presParOf" srcId="{D7A3CDF0-50F5-4E04-8717-02AB044D3059}" destId="{C50BA873-B834-4E3A-AEDA-05483F785579}" srcOrd="7" destOrd="0" presId="urn:microsoft.com/office/officeart/2018/2/layout/IconVerticalSolidList"/>
    <dgm:cxn modelId="{DC0223C3-6C32-439C-AC6B-BAA322338982}" type="presParOf" srcId="{D7A3CDF0-50F5-4E04-8717-02AB044D3059}" destId="{F038DBC5-0F4F-47A1-B7EE-6054EABCFA62}" srcOrd="8" destOrd="0" presId="urn:microsoft.com/office/officeart/2018/2/layout/IconVerticalSolidList"/>
    <dgm:cxn modelId="{0C0F5C7A-FC2E-4329-A75D-56790D45B327}" type="presParOf" srcId="{F038DBC5-0F4F-47A1-B7EE-6054EABCFA62}" destId="{65475C27-FC4B-4639-B7B0-F0654FE494CB}" srcOrd="0" destOrd="0" presId="urn:microsoft.com/office/officeart/2018/2/layout/IconVerticalSolidList"/>
    <dgm:cxn modelId="{D9DB59ED-0C15-4895-984B-117AB25D36DD}" type="presParOf" srcId="{F038DBC5-0F4F-47A1-B7EE-6054EABCFA62}" destId="{C851220D-831C-4A9D-80E3-8F1868210FBF}" srcOrd="1" destOrd="0" presId="urn:microsoft.com/office/officeart/2018/2/layout/IconVerticalSolidList"/>
    <dgm:cxn modelId="{2480012D-19BD-4308-A9D4-743CF686C3BF}" type="presParOf" srcId="{F038DBC5-0F4F-47A1-B7EE-6054EABCFA62}" destId="{3EE8632A-ADEC-4D07-A3E2-742516F4A080}" srcOrd="2" destOrd="0" presId="urn:microsoft.com/office/officeart/2018/2/layout/IconVerticalSolidList"/>
    <dgm:cxn modelId="{6B4D409A-F472-42B4-9CFA-B9510CC55E85}" type="presParOf" srcId="{F038DBC5-0F4F-47A1-B7EE-6054EABCFA62}" destId="{B151623C-4D24-497D-964C-8FDFFE7DCB5C}" srcOrd="3" destOrd="0" presId="urn:microsoft.com/office/officeart/2018/2/layout/IconVerticalSolidList"/>
    <dgm:cxn modelId="{A86D7C4A-63DC-43BA-864C-6B686E2CC1F3}" type="presParOf" srcId="{D7A3CDF0-50F5-4E04-8717-02AB044D3059}" destId="{88426A0A-207B-4F15-93DE-C434439DD2D7}" srcOrd="9" destOrd="0" presId="urn:microsoft.com/office/officeart/2018/2/layout/IconVerticalSolidList"/>
    <dgm:cxn modelId="{E9451F2A-97EF-4B9D-8DA1-309F7F497CC6}" type="presParOf" srcId="{D7A3CDF0-50F5-4E04-8717-02AB044D3059}" destId="{5C4DD24C-5372-4207-BCA9-F596B8088A46}" srcOrd="10" destOrd="0" presId="urn:microsoft.com/office/officeart/2018/2/layout/IconVerticalSolidList"/>
    <dgm:cxn modelId="{560AAF0C-C63A-4F72-A087-F195D2DC6113}" type="presParOf" srcId="{5C4DD24C-5372-4207-BCA9-F596B8088A46}" destId="{F05BBC7C-0AB2-4D1D-AB3F-CA76B2F55F1D}" srcOrd="0" destOrd="0" presId="urn:microsoft.com/office/officeart/2018/2/layout/IconVerticalSolidList"/>
    <dgm:cxn modelId="{47E1D0D0-D369-4513-BCA0-54243FAEF29B}" type="presParOf" srcId="{5C4DD24C-5372-4207-BCA9-F596B8088A46}" destId="{88173902-7A69-4BFF-BE71-BDBBE9F44927}" srcOrd="1" destOrd="0" presId="urn:microsoft.com/office/officeart/2018/2/layout/IconVerticalSolidList"/>
    <dgm:cxn modelId="{30F7FA3F-C74E-4931-95AE-D57CEB91F8CB}" type="presParOf" srcId="{5C4DD24C-5372-4207-BCA9-F596B8088A46}" destId="{72CB65F7-CEA7-48AD-A951-6F8CC41E92BA}" srcOrd="2" destOrd="0" presId="urn:microsoft.com/office/officeart/2018/2/layout/IconVerticalSolidList"/>
    <dgm:cxn modelId="{B1772DB2-5CFE-4B3C-AA44-B979D601BDEC}" type="presParOf" srcId="{5C4DD24C-5372-4207-BCA9-F596B8088A46}" destId="{CE88AC87-C6E0-442B-8D14-36202F542596}" srcOrd="3" destOrd="0" presId="urn:microsoft.com/office/officeart/2018/2/layout/IconVerticalSolidList"/>
    <dgm:cxn modelId="{1F595144-127D-4E1F-BB97-C5F27376B91F}" type="presParOf" srcId="{D7A3CDF0-50F5-4E04-8717-02AB044D3059}" destId="{CC5152CA-4715-42DE-B67D-B81752BF48A2}" srcOrd="11" destOrd="0" presId="urn:microsoft.com/office/officeart/2018/2/layout/IconVerticalSolidList"/>
    <dgm:cxn modelId="{A7D279E9-D06A-40B4-BEFB-042B30DA1DD7}" type="presParOf" srcId="{D7A3CDF0-50F5-4E04-8717-02AB044D3059}" destId="{90011E88-6122-4011-9CE5-7592293A8A62}" srcOrd="12" destOrd="0" presId="urn:microsoft.com/office/officeart/2018/2/layout/IconVerticalSolidList"/>
    <dgm:cxn modelId="{8347E50F-C330-4B1C-9550-69E99A4DC8F1}" type="presParOf" srcId="{90011E88-6122-4011-9CE5-7592293A8A62}" destId="{B9017D86-576A-412F-8007-660D20AFB1D6}" srcOrd="0" destOrd="0" presId="urn:microsoft.com/office/officeart/2018/2/layout/IconVerticalSolidList"/>
    <dgm:cxn modelId="{D2C29F86-A253-48F1-A373-7D871AB80471}" type="presParOf" srcId="{90011E88-6122-4011-9CE5-7592293A8A62}" destId="{BF694551-07D1-4360-A252-36276429144A}" srcOrd="1" destOrd="0" presId="urn:microsoft.com/office/officeart/2018/2/layout/IconVerticalSolidList"/>
    <dgm:cxn modelId="{96B39D96-82E1-469C-82EC-B2E2A74B61F7}" type="presParOf" srcId="{90011E88-6122-4011-9CE5-7592293A8A62}" destId="{9D6934A2-4995-41E7-BBFB-E0A86F140FDF}" srcOrd="2" destOrd="0" presId="urn:microsoft.com/office/officeart/2018/2/layout/IconVerticalSolidList"/>
    <dgm:cxn modelId="{F543E6C2-7B7F-4211-BF8B-DB446F689691}" type="presParOf" srcId="{90011E88-6122-4011-9CE5-7592293A8A62}" destId="{92642786-7C08-40B4-81C9-52802F7D89F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060D0-2EE9-4A37-AF16-76A9B2776BE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4885F11-99AC-4C8A-9A68-FD19E2A25A83}">
      <dgm:prSet/>
      <dgm:spPr/>
      <dgm:t>
        <a:bodyPr/>
        <a:lstStyle/>
        <a:p>
          <a:pPr>
            <a:lnSpc>
              <a:spcPct val="100000"/>
            </a:lnSpc>
          </a:pPr>
          <a:r>
            <a:rPr lang="en-US" b="0" i="0" dirty="0"/>
            <a:t>1.Define the problem</a:t>
          </a:r>
          <a:endParaRPr lang="en-US" dirty="0"/>
        </a:p>
      </dgm:t>
    </dgm:pt>
    <dgm:pt modelId="{684AB691-7094-4250-92D3-851AFBD3CBE5}" type="parTrans" cxnId="{CCAACE45-B9B5-4562-9DAB-43174167BB99}">
      <dgm:prSet/>
      <dgm:spPr/>
      <dgm:t>
        <a:bodyPr/>
        <a:lstStyle/>
        <a:p>
          <a:endParaRPr lang="en-US"/>
        </a:p>
      </dgm:t>
    </dgm:pt>
    <dgm:pt modelId="{FAC383A7-CFC8-427E-AC4E-768CFCC691BC}" type="sibTrans" cxnId="{CCAACE45-B9B5-4562-9DAB-43174167BB99}">
      <dgm:prSet/>
      <dgm:spPr/>
      <dgm:t>
        <a:bodyPr/>
        <a:lstStyle/>
        <a:p>
          <a:pPr>
            <a:lnSpc>
              <a:spcPct val="100000"/>
            </a:lnSpc>
          </a:pPr>
          <a:endParaRPr lang="en-US"/>
        </a:p>
      </dgm:t>
    </dgm:pt>
    <dgm:pt modelId="{2D7A2D41-6877-4AD5-AA46-DAEFA9F13ADC}">
      <dgm:prSet/>
      <dgm:spPr/>
      <dgm:t>
        <a:bodyPr/>
        <a:lstStyle/>
        <a:p>
          <a:pPr>
            <a:lnSpc>
              <a:spcPct val="100000"/>
            </a:lnSpc>
          </a:pPr>
          <a:r>
            <a:rPr lang="en-US" b="0" i="0" dirty="0"/>
            <a:t>2.Select the experts</a:t>
          </a:r>
          <a:endParaRPr lang="en-US" dirty="0"/>
        </a:p>
      </dgm:t>
    </dgm:pt>
    <dgm:pt modelId="{FF47667B-0B50-419B-872E-E25B7BB38CD4}" type="parTrans" cxnId="{7B1933B0-9A2C-4048-AAB6-A9978BFA5599}">
      <dgm:prSet/>
      <dgm:spPr/>
      <dgm:t>
        <a:bodyPr/>
        <a:lstStyle/>
        <a:p>
          <a:endParaRPr lang="en-US"/>
        </a:p>
      </dgm:t>
    </dgm:pt>
    <dgm:pt modelId="{549F06DA-95A4-4453-8E57-FF21E837922A}" type="sibTrans" cxnId="{7B1933B0-9A2C-4048-AAB6-A9978BFA5599}">
      <dgm:prSet/>
      <dgm:spPr/>
      <dgm:t>
        <a:bodyPr/>
        <a:lstStyle/>
        <a:p>
          <a:pPr>
            <a:lnSpc>
              <a:spcPct val="100000"/>
            </a:lnSpc>
          </a:pPr>
          <a:endParaRPr lang="en-US"/>
        </a:p>
      </dgm:t>
    </dgm:pt>
    <dgm:pt modelId="{2927792B-7BE9-4B28-9D7F-17953AA1E989}">
      <dgm:prSet/>
      <dgm:spPr/>
      <dgm:t>
        <a:bodyPr/>
        <a:lstStyle/>
        <a:p>
          <a:pPr>
            <a:lnSpc>
              <a:spcPct val="100000"/>
            </a:lnSpc>
          </a:pPr>
          <a:r>
            <a:rPr lang="en-US" b="0" i="0" dirty="0"/>
            <a:t>3.Collect data</a:t>
          </a:r>
          <a:endParaRPr lang="en-US" dirty="0"/>
        </a:p>
      </dgm:t>
    </dgm:pt>
    <dgm:pt modelId="{88416D5C-9391-451C-9959-9DAFA6143B01}" type="parTrans" cxnId="{1FF822C0-35AB-4C10-BC24-74633099DEB9}">
      <dgm:prSet/>
      <dgm:spPr/>
      <dgm:t>
        <a:bodyPr/>
        <a:lstStyle/>
        <a:p>
          <a:endParaRPr lang="en-US"/>
        </a:p>
      </dgm:t>
    </dgm:pt>
    <dgm:pt modelId="{A6E77530-267D-4BE3-BF1D-47D17894D1AE}" type="sibTrans" cxnId="{1FF822C0-35AB-4C10-BC24-74633099DEB9}">
      <dgm:prSet/>
      <dgm:spPr/>
      <dgm:t>
        <a:bodyPr/>
        <a:lstStyle/>
        <a:p>
          <a:pPr>
            <a:lnSpc>
              <a:spcPct val="100000"/>
            </a:lnSpc>
          </a:pPr>
          <a:endParaRPr lang="en-US"/>
        </a:p>
      </dgm:t>
    </dgm:pt>
    <dgm:pt modelId="{DFBD7602-437D-4EB7-B2FE-2BBE8C170A78}">
      <dgm:prSet/>
      <dgm:spPr/>
      <dgm:t>
        <a:bodyPr/>
        <a:lstStyle/>
        <a:p>
          <a:pPr>
            <a:lnSpc>
              <a:spcPct val="100000"/>
            </a:lnSpc>
          </a:pPr>
          <a:r>
            <a:rPr lang="en-US" b="0" i="0" dirty="0"/>
            <a:t>4.Formulate the forecast</a:t>
          </a:r>
          <a:endParaRPr lang="en-US" dirty="0"/>
        </a:p>
      </dgm:t>
    </dgm:pt>
    <dgm:pt modelId="{9A75CF76-DF48-4999-B824-032CB950B280}" type="parTrans" cxnId="{00AB0BA8-E631-434D-B6D6-AC8EFA457B96}">
      <dgm:prSet/>
      <dgm:spPr/>
      <dgm:t>
        <a:bodyPr/>
        <a:lstStyle/>
        <a:p>
          <a:endParaRPr lang="en-US"/>
        </a:p>
      </dgm:t>
    </dgm:pt>
    <dgm:pt modelId="{569A5863-EF6F-4D8D-A796-BBF6B271256A}" type="sibTrans" cxnId="{00AB0BA8-E631-434D-B6D6-AC8EFA457B96}">
      <dgm:prSet/>
      <dgm:spPr/>
      <dgm:t>
        <a:bodyPr/>
        <a:lstStyle/>
        <a:p>
          <a:pPr>
            <a:lnSpc>
              <a:spcPct val="100000"/>
            </a:lnSpc>
          </a:pPr>
          <a:endParaRPr lang="en-US"/>
        </a:p>
      </dgm:t>
    </dgm:pt>
    <dgm:pt modelId="{6B1A8EFB-33A7-4742-BA02-C81E92BDFE19}">
      <dgm:prSet/>
      <dgm:spPr/>
      <dgm:t>
        <a:bodyPr/>
        <a:lstStyle/>
        <a:p>
          <a:pPr>
            <a:lnSpc>
              <a:spcPct val="100000"/>
            </a:lnSpc>
          </a:pPr>
          <a:r>
            <a:rPr lang="en-US" b="0" i="0" dirty="0"/>
            <a:t>5.Validate the forecast</a:t>
          </a:r>
          <a:endParaRPr lang="en-US" dirty="0"/>
        </a:p>
      </dgm:t>
    </dgm:pt>
    <dgm:pt modelId="{3C22B45F-9F63-45F6-A833-BF87A83EAE2E}" type="parTrans" cxnId="{E7185124-6550-4E26-B7DC-56C839E9D29D}">
      <dgm:prSet/>
      <dgm:spPr/>
      <dgm:t>
        <a:bodyPr/>
        <a:lstStyle/>
        <a:p>
          <a:endParaRPr lang="en-US"/>
        </a:p>
      </dgm:t>
    </dgm:pt>
    <dgm:pt modelId="{D52BDA2C-1520-499B-805A-4C97D7F2C054}" type="sibTrans" cxnId="{E7185124-6550-4E26-B7DC-56C839E9D29D}">
      <dgm:prSet/>
      <dgm:spPr/>
      <dgm:t>
        <a:bodyPr/>
        <a:lstStyle/>
        <a:p>
          <a:pPr>
            <a:lnSpc>
              <a:spcPct val="100000"/>
            </a:lnSpc>
          </a:pPr>
          <a:endParaRPr lang="en-US"/>
        </a:p>
      </dgm:t>
    </dgm:pt>
    <dgm:pt modelId="{7A21B936-E8D2-4F40-B687-7C771B66BAF1}">
      <dgm:prSet/>
      <dgm:spPr/>
      <dgm:t>
        <a:bodyPr/>
        <a:lstStyle/>
        <a:p>
          <a:pPr>
            <a:lnSpc>
              <a:spcPct val="100000"/>
            </a:lnSpc>
          </a:pPr>
          <a:r>
            <a:rPr lang="en-US" b="0" i="0" dirty="0"/>
            <a:t>6.Communicate the forecast</a:t>
          </a:r>
          <a:endParaRPr lang="en-US" dirty="0"/>
        </a:p>
      </dgm:t>
    </dgm:pt>
    <dgm:pt modelId="{77585C35-0D1A-4090-B29B-68FEE299219F}" type="parTrans" cxnId="{06D25E1B-A4E2-4DF6-99F6-3EE646782A38}">
      <dgm:prSet/>
      <dgm:spPr/>
      <dgm:t>
        <a:bodyPr/>
        <a:lstStyle/>
        <a:p>
          <a:endParaRPr lang="en-US"/>
        </a:p>
      </dgm:t>
    </dgm:pt>
    <dgm:pt modelId="{3C0CB864-4DC5-474C-B55D-CE7B033CC999}" type="sibTrans" cxnId="{06D25E1B-A4E2-4DF6-99F6-3EE646782A38}">
      <dgm:prSet/>
      <dgm:spPr/>
      <dgm:t>
        <a:bodyPr/>
        <a:lstStyle/>
        <a:p>
          <a:pPr>
            <a:lnSpc>
              <a:spcPct val="100000"/>
            </a:lnSpc>
          </a:pPr>
          <a:endParaRPr lang="en-US"/>
        </a:p>
      </dgm:t>
    </dgm:pt>
    <dgm:pt modelId="{AFB04F1A-5E73-4AD5-B92A-35D548098C71}">
      <dgm:prSet/>
      <dgm:spPr/>
      <dgm:t>
        <a:bodyPr/>
        <a:lstStyle/>
        <a:p>
          <a:pPr>
            <a:lnSpc>
              <a:spcPct val="100000"/>
            </a:lnSpc>
          </a:pPr>
          <a:r>
            <a:rPr lang="en-US" b="0" i="0" dirty="0"/>
            <a:t>7.Monitor and update</a:t>
          </a:r>
          <a:endParaRPr lang="en-US" dirty="0"/>
        </a:p>
      </dgm:t>
    </dgm:pt>
    <dgm:pt modelId="{C304D6C3-FFD7-4062-92D0-F7B8FA001328}" type="parTrans" cxnId="{30EB98FB-6BC8-4F90-A6C1-52C7819E274A}">
      <dgm:prSet/>
      <dgm:spPr/>
      <dgm:t>
        <a:bodyPr/>
        <a:lstStyle/>
        <a:p>
          <a:endParaRPr lang="en-US"/>
        </a:p>
      </dgm:t>
    </dgm:pt>
    <dgm:pt modelId="{4ABD3C8E-FCFD-43AA-8A10-974276A01AFF}" type="sibTrans" cxnId="{30EB98FB-6BC8-4F90-A6C1-52C7819E274A}">
      <dgm:prSet/>
      <dgm:spPr/>
      <dgm:t>
        <a:bodyPr/>
        <a:lstStyle/>
        <a:p>
          <a:endParaRPr lang="en-US"/>
        </a:p>
      </dgm:t>
    </dgm:pt>
    <dgm:pt modelId="{2A5258F9-96AB-463F-BB23-DE8724FCCC22}" type="pres">
      <dgm:prSet presAssocID="{EF9060D0-2EE9-4A37-AF16-76A9B2776BE3}" presName="root" presStyleCnt="0">
        <dgm:presLayoutVars>
          <dgm:dir/>
          <dgm:resizeHandles val="exact"/>
        </dgm:presLayoutVars>
      </dgm:prSet>
      <dgm:spPr/>
    </dgm:pt>
    <dgm:pt modelId="{6BCFE859-5A9D-4B26-A992-23DC82A9B6AA}" type="pres">
      <dgm:prSet presAssocID="{EF9060D0-2EE9-4A37-AF16-76A9B2776BE3}" presName="container" presStyleCnt="0">
        <dgm:presLayoutVars>
          <dgm:dir/>
          <dgm:resizeHandles val="exact"/>
        </dgm:presLayoutVars>
      </dgm:prSet>
      <dgm:spPr/>
    </dgm:pt>
    <dgm:pt modelId="{1E7C225D-9282-4365-9A87-4F4D8CF4B73A}" type="pres">
      <dgm:prSet presAssocID="{44885F11-99AC-4C8A-9A68-FD19E2A25A83}" presName="compNode" presStyleCnt="0"/>
      <dgm:spPr/>
    </dgm:pt>
    <dgm:pt modelId="{54594AF7-BF6B-46A7-89B6-B5F46C6CE107}" type="pres">
      <dgm:prSet presAssocID="{44885F11-99AC-4C8A-9A68-FD19E2A25A83}" presName="iconBgRect" presStyleLbl="bgShp" presStyleIdx="0" presStyleCnt="7"/>
      <dgm:spPr/>
    </dgm:pt>
    <dgm:pt modelId="{871A34BB-BE0E-4148-BC3E-828BB5DDF9C3}" type="pres">
      <dgm:prSet presAssocID="{44885F11-99AC-4C8A-9A68-FD19E2A25A8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A1B7E82D-8BA5-41EC-A17D-0CFD789E4FF9}" type="pres">
      <dgm:prSet presAssocID="{44885F11-99AC-4C8A-9A68-FD19E2A25A83}" presName="spaceRect" presStyleCnt="0"/>
      <dgm:spPr/>
    </dgm:pt>
    <dgm:pt modelId="{6D529890-714D-473C-A7FF-4197F52B88D8}" type="pres">
      <dgm:prSet presAssocID="{44885F11-99AC-4C8A-9A68-FD19E2A25A83}" presName="textRect" presStyleLbl="revTx" presStyleIdx="0" presStyleCnt="7">
        <dgm:presLayoutVars>
          <dgm:chMax val="1"/>
          <dgm:chPref val="1"/>
        </dgm:presLayoutVars>
      </dgm:prSet>
      <dgm:spPr/>
    </dgm:pt>
    <dgm:pt modelId="{0E2359BE-A620-49D1-B2B9-19D2282F0A54}" type="pres">
      <dgm:prSet presAssocID="{FAC383A7-CFC8-427E-AC4E-768CFCC691BC}" presName="sibTrans" presStyleLbl="sibTrans2D1" presStyleIdx="0" presStyleCnt="0"/>
      <dgm:spPr/>
    </dgm:pt>
    <dgm:pt modelId="{DB727A2D-1292-448A-8EC2-22E531A13EFE}" type="pres">
      <dgm:prSet presAssocID="{2D7A2D41-6877-4AD5-AA46-DAEFA9F13ADC}" presName="compNode" presStyleCnt="0"/>
      <dgm:spPr/>
    </dgm:pt>
    <dgm:pt modelId="{81D61CBA-4E23-4E41-9D70-DC93EAAF5A95}" type="pres">
      <dgm:prSet presAssocID="{2D7A2D41-6877-4AD5-AA46-DAEFA9F13ADC}" presName="iconBgRect" presStyleLbl="bgShp" presStyleIdx="1" presStyleCnt="7"/>
      <dgm:spPr/>
    </dgm:pt>
    <dgm:pt modelId="{4D5414AF-F3C6-4E73-B188-C4C0A4D84F63}" type="pres">
      <dgm:prSet presAssocID="{2D7A2D41-6877-4AD5-AA46-DAEFA9F13AD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4748E1A8-1E69-4C8F-936D-2C6A6E6BEED6}" type="pres">
      <dgm:prSet presAssocID="{2D7A2D41-6877-4AD5-AA46-DAEFA9F13ADC}" presName="spaceRect" presStyleCnt="0"/>
      <dgm:spPr/>
    </dgm:pt>
    <dgm:pt modelId="{BB5BC22C-6FBF-4FCE-8F01-E5A4AED9A5FE}" type="pres">
      <dgm:prSet presAssocID="{2D7A2D41-6877-4AD5-AA46-DAEFA9F13ADC}" presName="textRect" presStyleLbl="revTx" presStyleIdx="1" presStyleCnt="7">
        <dgm:presLayoutVars>
          <dgm:chMax val="1"/>
          <dgm:chPref val="1"/>
        </dgm:presLayoutVars>
      </dgm:prSet>
      <dgm:spPr/>
    </dgm:pt>
    <dgm:pt modelId="{877A3865-4E96-4DC2-A60F-33F207C7AF38}" type="pres">
      <dgm:prSet presAssocID="{549F06DA-95A4-4453-8E57-FF21E837922A}" presName="sibTrans" presStyleLbl="sibTrans2D1" presStyleIdx="0" presStyleCnt="0"/>
      <dgm:spPr/>
    </dgm:pt>
    <dgm:pt modelId="{82C935C6-3265-4E05-8835-373E37D8C5DD}" type="pres">
      <dgm:prSet presAssocID="{2927792B-7BE9-4B28-9D7F-17953AA1E989}" presName="compNode" presStyleCnt="0"/>
      <dgm:spPr/>
    </dgm:pt>
    <dgm:pt modelId="{695FC6D0-434E-4ECF-BAC0-D3EC4B7CCD43}" type="pres">
      <dgm:prSet presAssocID="{2927792B-7BE9-4B28-9D7F-17953AA1E989}" presName="iconBgRect" presStyleLbl="bgShp" presStyleIdx="2" presStyleCnt="7"/>
      <dgm:spPr/>
    </dgm:pt>
    <dgm:pt modelId="{9EC6D559-2E0B-4B3C-9E42-8F5087648713}" type="pres">
      <dgm:prSet presAssocID="{2927792B-7BE9-4B28-9D7F-17953AA1E98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045986EB-79DF-411A-8176-C846983EA8EE}" type="pres">
      <dgm:prSet presAssocID="{2927792B-7BE9-4B28-9D7F-17953AA1E989}" presName="spaceRect" presStyleCnt="0"/>
      <dgm:spPr/>
    </dgm:pt>
    <dgm:pt modelId="{407C1D59-55FE-4723-97BA-AB4244C9303A}" type="pres">
      <dgm:prSet presAssocID="{2927792B-7BE9-4B28-9D7F-17953AA1E989}" presName="textRect" presStyleLbl="revTx" presStyleIdx="2" presStyleCnt="7">
        <dgm:presLayoutVars>
          <dgm:chMax val="1"/>
          <dgm:chPref val="1"/>
        </dgm:presLayoutVars>
      </dgm:prSet>
      <dgm:spPr/>
    </dgm:pt>
    <dgm:pt modelId="{C8C627B5-4F02-4112-B7AB-F09FDD31E4D5}" type="pres">
      <dgm:prSet presAssocID="{A6E77530-267D-4BE3-BF1D-47D17894D1AE}" presName="sibTrans" presStyleLbl="sibTrans2D1" presStyleIdx="0" presStyleCnt="0"/>
      <dgm:spPr/>
    </dgm:pt>
    <dgm:pt modelId="{0CDDC4A9-220D-40C1-8B5A-FEA12B8F50D5}" type="pres">
      <dgm:prSet presAssocID="{DFBD7602-437D-4EB7-B2FE-2BBE8C170A78}" presName="compNode" presStyleCnt="0"/>
      <dgm:spPr/>
    </dgm:pt>
    <dgm:pt modelId="{4D012870-E177-468A-9BC1-3DC71E111CCC}" type="pres">
      <dgm:prSet presAssocID="{DFBD7602-437D-4EB7-B2FE-2BBE8C170A78}" presName="iconBgRect" presStyleLbl="bgShp" presStyleIdx="3" presStyleCnt="7"/>
      <dgm:spPr/>
    </dgm:pt>
    <dgm:pt modelId="{F6F6DB91-7C71-4945-A48F-95ADAA377D0A}" type="pres">
      <dgm:prSet presAssocID="{DFBD7602-437D-4EB7-B2FE-2BBE8C170A7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78854F0E-913C-416A-9089-69BC4C30FF27}" type="pres">
      <dgm:prSet presAssocID="{DFBD7602-437D-4EB7-B2FE-2BBE8C170A78}" presName="spaceRect" presStyleCnt="0"/>
      <dgm:spPr/>
    </dgm:pt>
    <dgm:pt modelId="{D7A83C86-6605-4D8E-B223-31656F626128}" type="pres">
      <dgm:prSet presAssocID="{DFBD7602-437D-4EB7-B2FE-2BBE8C170A78}" presName="textRect" presStyleLbl="revTx" presStyleIdx="3" presStyleCnt="7">
        <dgm:presLayoutVars>
          <dgm:chMax val="1"/>
          <dgm:chPref val="1"/>
        </dgm:presLayoutVars>
      </dgm:prSet>
      <dgm:spPr/>
    </dgm:pt>
    <dgm:pt modelId="{68977048-8D62-4F2F-AED5-75BFE33E3597}" type="pres">
      <dgm:prSet presAssocID="{569A5863-EF6F-4D8D-A796-BBF6B271256A}" presName="sibTrans" presStyleLbl="sibTrans2D1" presStyleIdx="0" presStyleCnt="0"/>
      <dgm:spPr/>
    </dgm:pt>
    <dgm:pt modelId="{8E23517A-34F4-4AE9-8152-5ADA31887D4A}" type="pres">
      <dgm:prSet presAssocID="{6B1A8EFB-33A7-4742-BA02-C81E92BDFE19}" presName="compNode" presStyleCnt="0"/>
      <dgm:spPr/>
    </dgm:pt>
    <dgm:pt modelId="{034C10ED-E396-4C8A-A148-312FF68744FE}" type="pres">
      <dgm:prSet presAssocID="{6B1A8EFB-33A7-4742-BA02-C81E92BDFE19}" presName="iconBgRect" presStyleLbl="bgShp" presStyleIdx="4" presStyleCnt="7"/>
      <dgm:spPr/>
    </dgm:pt>
    <dgm:pt modelId="{28EEC9A3-73E7-4205-A811-2AD3F7ADF8F1}" type="pres">
      <dgm:prSet presAssocID="{6B1A8EFB-33A7-4742-BA02-C81E92BDFE1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93641D7C-1CDF-47A2-8DB3-E63D7BF83549}" type="pres">
      <dgm:prSet presAssocID="{6B1A8EFB-33A7-4742-BA02-C81E92BDFE19}" presName="spaceRect" presStyleCnt="0"/>
      <dgm:spPr/>
    </dgm:pt>
    <dgm:pt modelId="{2947237F-A00D-44F5-801C-845127314CF9}" type="pres">
      <dgm:prSet presAssocID="{6B1A8EFB-33A7-4742-BA02-C81E92BDFE19}" presName="textRect" presStyleLbl="revTx" presStyleIdx="4" presStyleCnt="7">
        <dgm:presLayoutVars>
          <dgm:chMax val="1"/>
          <dgm:chPref val="1"/>
        </dgm:presLayoutVars>
      </dgm:prSet>
      <dgm:spPr/>
    </dgm:pt>
    <dgm:pt modelId="{FAA6A65B-6808-444D-9A0B-B1C0C67A875F}" type="pres">
      <dgm:prSet presAssocID="{D52BDA2C-1520-499B-805A-4C97D7F2C054}" presName="sibTrans" presStyleLbl="sibTrans2D1" presStyleIdx="0" presStyleCnt="0"/>
      <dgm:spPr/>
    </dgm:pt>
    <dgm:pt modelId="{BD7F8C7F-F13A-457B-A00B-295E8E5F18B3}" type="pres">
      <dgm:prSet presAssocID="{7A21B936-E8D2-4F40-B687-7C771B66BAF1}" presName="compNode" presStyleCnt="0"/>
      <dgm:spPr/>
    </dgm:pt>
    <dgm:pt modelId="{6123D8D6-E323-403A-9DE5-41137040D498}" type="pres">
      <dgm:prSet presAssocID="{7A21B936-E8D2-4F40-B687-7C771B66BAF1}" presName="iconBgRect" presStyleLbl="bgShp" presStyleIdx="5" presStyleCnt="7"/>
      <dgm:spPr/>
    </dgm:pt>
    <dgm:pt modelId="{3B1DE87A-E4F4-4044-93BF-8B012141B4C9}" type="pres">
      <dgm:prSet presAssocID="{7A21B936-E8D2-4F40-B687-7C771B66BAF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 Bulb and Gear"/>
        </a:ext>
      </dgm:extLst>
    </dgm:pt>
    <dgm:pt modelId="{FCC3FFC8-03FB-4A55-9CE7-94DE617DBD77}" type="pres">
      <dgm:prSet presAssocID="{7A21B936-E8D2-4F40-B687-7C771B66BAF1}" presName="spaceRect" presStyleCnt="0"/>
      <dgm:spPr/>
    </dgm:pt>
    <dgm:pt modelId="{B1B50D76-D909-4347-87E0-BA7D69359143}" type="pres">
      <dgm:prSet presAssocID="{7A21B936-E8D2-4F40-B687-7C771B66BAF1}" presName="textRect" presStyleLbl="revTx" presStyleIdx="5" presStyleCnt="7">
        <dgm:presLayoutVars>
          <dgm:chMax val="1"/>
          <dgm:chPref val="1"/>
        </dgm:presLayoutVars>
      </dgm:prSet>
      <dgm:spPr/>
    </dgm:pt>
    <dgm:pt modelId="{CF6B5885-7DCF-4BC2-B2F1-4ACDC8CA4DCB}" type="pres">
      <dgm:prSet presAssocID="{3C0CB864-4DC5-474C-B55D-CE7B033CC999}" presName="sibTrans" presStyleLbl="sibTrans2D1" presStyleIdx="0" presStyleCnt="0"/>
      <dgm:spPr/>
    </dgm:pt>
    <dgm:pt modelId="{9156AF9F-19FE-47C9-B09B-DC6B7123E7CB}" type="pres">
      <dgm:prSet presAssocID="{AFB04F1A-5E73-4AD5-B92A-35D548098C71}" presName="compNode" presStyleCnt="0"/>
      <dgm:spPr/>
    </dgm:pt>
    <dgm:pt modelId="{4C20DE20-0972-4541-91C2-EE7A500CB288}" type="pres">
      <dgm:prSet presAssocID="{AFB04F1A-5E73-4AD5-B92A-35D548098C71}" presName="iconBgRect" presStyleLbl="bgShp" presStyleIdx="6" presStyleCnt="7"/>
      <dgm:spPr/>
    </dgm:pt>
    <dgm:pt modelId="{582E896F-B127-4471-86F4-D41E09669E16}" type="pres">
      <dgm:prSet presAssocID="{AFB04F1A-5E73-4AD5-B92A-35D548098C7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uge"/>
        </a:ext>
      </dgm:extLst>
    </dgm:pt>
    <dgm:pt modelId="{129871DA-D318-4827-97E3-1449984DA864}" type="pres">
      <dgm:prSet presAssocID="{AFB04F1A-5E73-4AD5-B92A-35D548098C71}" presName="spaceRect" presStyleCnt="0"/>
      <dgm:spPr/>
    </dgm:pt>
    <dgm:pt modelId="{E5A59863-CBF8-4704-A8FF-FF92B40672EC}" type="pres">
      <dgm:prSet presAssocID="{AFB04F1A-5E73-4AD5-B92A-35D548098C71}" presName="textRect" presStyleLbl="revTx" presStyleIdx="6" presStyleCnt="7">
        <dgm:presLayoutVars>
          <dgm:chMax val="1"/>
          <dgm:chPref val="1"/>
        </dgm:presLayoutVars>
      </dgm:prSet>
      <dgm:spPr/>
    </dgm:pt>
  </dgm:ptLst>
  <dgm:cxnLst>
    <dgm:cxn modelId="{35F59B01-CEDB-4030-B382-6804FAC03D9A}" type="presOf" srcId="{549F06DA-95A4-4453-8E57-FF21E837922A}" destId="{877A3865-4E96-4DC2-A60F-33F207C7AF38}" srcOrd="0" destOrd="0" presId="urn:microsoft.com/office/officeart/2018/2/layout/IconCircleList"/>
    <dgm:cxn modelId="{06D25E1B-A4E2-4DF6-99F6-3EE646782A38}" srcId="{EF9060D0-2EE9-4A37-AF16-76A9B2776BE3}" destId="{7A21B936-E8D2-4F40-B687-7C771B66BAF1}" srcOrd="5" destOrd="0" parTransId="{77585C35-0D1A-4090-B29B-68FEE299219F}" sibTransId="{3C0CB864-4DC5-474C-B55D-CE7B033CC999}"/>
    <dgm:cxn modelId="{E7185124-6550-4E26-B7DC-56C839E9D29D}" srcId="{EF9060D0-2EE9-4A37-AF16-76A9B2776BE3}" destId="{6B1A8EFB-33A7-4742-BA02-C81E92BDFE19}" srcOrd="4" destOrd="0" parTransId="{3C22B45F-9F63-45F6-A833-BF87A83EAE2E}" sibTransId="{D52BDA2C-1520-499B-805A-4C97D7F2C054}"/>
    <dgm:cxn modelId="{5B13B132-ECE9-4691-BB7A-E980B095B717}" type="presOf" srcId="{AFB04F1A-5E73-4AD5-B92A-35D548098C71}" destId="{E5A59863-CBF8-4704-A8FF-FF92B40672EC}" srcOrd="0" destOrd="0" presId="urn:microsoft.com/office/officeart/2018/2/layout/IconCircleList"/>
    <dgm:cxn modelId="{6B123B39-2DD0-4774-B0ED-359D34EA039F}" type="presOf" srcId="{3C0CB864-4DC5-474C-B55D-CE7B033CC999}" destId="{CF6B5885-7DCF-4BC2-B2F1-4ACDC8CA4DCB}" srcOrd="0" destOrd="0" presId="urn:microsoft.com/office/officeart/2018/2/layout/IconCircleList"/>
    <dgm:cxn modelId="{CCAACE45-B9B5-4562-9DAB-43174167BB99}" srcId="{EF9060D0-2EE9-4A37-AF16-76A9B2776BE3}" destId="{44885F11-99AC-4C8A-9A68-FD19E2A25A83}" srcOrd="0" destOrd="0" parTransId="{684AB691-7094-4250-92D3-851AFBD3CBE5}" sibTransId="{FAC383A7-CFC8-427E-AC4E-768CFCC691BC}"/>
    <dgm:cxn modelId="{070C5C4C-4A6A-4027-A360-B972E60449F8}" type="presOf" srcId="{DFBD7602-437D-4EB7-B2FE-2BBE8C170A78}" destId="{D7A83C86-6605-4D8E-B223-31656F626128}" srcOrd="0" destOrd="0" presId="urn:microsoft.com/office/officeart/2018/2/layout/IconCircleList"/>
    <dgm:cxn modelId="{D96A404F-CB6C-4DFC-B439-D3138723C430}" type="presOf" srcId="{6B1A8EFB-33A7-4742-BA02-C81E92BDFE19}" destId="{2947237F-A00D-44F5-801C-845127314CF9}" srcOrd="0" destOrd="0" presId="urn:microsoft.com/office/officeart/2018/2/layout/IconCircleList"/>
    <dgm:cxn modelId="{CD60E17A-55B7-4909-BC19-E2B86935466A}" type="presOf" srcId="{EF9060D0-2EE9-4A37-AF16-76A9B2776BE3}" destId="{2A5258F9-96AB-463F-BB23-DE8724FCCC22}" srcOrd="0" destOrd="0" presId="urn:microsoft.com/office/officeart/2018/2/layout/IconCircleList"/>
    <dgm:cxn modelId="{F9BC018C-F02F-454E-BEA6-AE7BA0962301}" type="presOf" srcId="{D52BDA2C-1520-499B-805A-4C97D7F2C054}" destId="{FAA6A65B-6808-444D-9A0B-B1C0C67A875F}" srcOrd="0" destOrd="0" presId="urn:microsoft.com/office/officeart/2018/2/layout/IconCircleList"/>
    <dgm:cxn modelId="{7A5A7496-6DC8-44EA-BE2A-FA5BFDFA18CC}" type="presOf" srcId="{44885F11-99AC-4C8A-9A68-FD19E2A25A83}" destId="{6D529890-714D-473C-A7FF-4197F52B88D8}" srcOrd="0" destOrd="0" presId="urn:microsoft.com/office/officeart/2018/2/layout/IconCircleList"/>
    <dgm:cxn modelId="{E1750B99-9327-42B4-BAA1-E25F2590FD2B}" type="presOf" srcId="{2927792B-7BE9-4B28-9D7F-17953AA1E989}" destId="{407C1D59-55FE-4723-97BA-AB4244C9303A}" srcOrd="0" destOrd="0" presId="urn:microsoft.com/office/officeart/2018/2/layout/IconCircleList"/>
    <dgm:cxn modelId="{C05EE3A7-2B47-4BAD-A04A-8647B0B3E55E}" type="presOf" srcId="{FAC383A7-CFC8-427E-AC4E-768CFCC691BC}" destId="{0E2359BE-A620-49D1-B2B9-19D2282F0A54}" srcOrd="0" destOrd="0" presId="urn:microsoft.com/office/officeart/2018/2/layout/IconCircleList"/>
    <dgm:cxn modelId="{00AB0BA8-E631-434D-B6D6-AC8EFA457B96}" srcId="{EF9060D0-2EE9-4A37-AF16-76A9B2776BE3}" destId="{DFBD7602-437D-4EB7-B2FE-2BBE8C170A78}" srcOrd="3" destOrd="0" parTransId="{9A75CF76-DF48-4999-B824-032CB950B280}" sibTransId="{569A5863-EF6F-4D8D-A796-BBF6B271256A}"/>
    <dgm:cxn modelId="{7B1933B0-9A2C-4048-AAB6-A9978BFA5599}" srcId="{EF9060D0-2EE9-4A37-AF16-76A9B2776BE3}" destId="{2D7A2D41-6877-4AD5-AA46-DAEFA9F13ADC}" srcOrd="1" destOrd="0" parTransId="{FF47667B-0B50-419B-872E-E25B7BB38CD4}" sibTransId="{549F06DA-95A4-4453-8E57-FF21E837922A}"/>
    <dgm:cxn modelId="{521EF6BC-4A8C-4082-8607-7E54AC527F2C}" type="presOf" srcId="{A6E77530-267D-4BE3-BF1D-47D17894D1AE}" destId="{C8C627B5-4F02-4112-B7AB-F09FDD31E4D5}" srcOrd="0" destOrd="0" presId="urn:microsoft.com/office/officeart/2018/2/layout/IconCircleList"/>
    <dgm:cxn modelId="{1FF822C0-35AB-4C10-BC24-74633099DEB9}" srcId="{EF9060D0-2EE9-4A37-AF16-76A9B2776BE3}" destId="{2927792B-7BE9-4B28-9D7F-17953AA1E989}" srcOrd="2" destOrd="0" parTransId="{88416D5C-9391-451C-9959-9DAFA6143B01}" sibTransId="{A6E77530-267D-4BE3-BF1D-47D17894D1AE}"/>
    <dgm:cxn modelId="{4BE927C1-D541-45A4-9842-2F9927A68178}" type="presOf" srcId="{569A5863-EF6F-4D8D-A796-BBF6B271256A}" destId="{68977048-8D62-4F2F-AED5-75BFE33E3597}" srcOrd="0" destOrd="0" presId="urn:microsoft.com/office/officeart/2018/2/layout/IconCircleList"/>
    <dgm:cxn modelId="{3ADA2DD8-EFF1-4084-B2C5-BFBD80E8A4FA}" type="presOf" srcId="{2D7A2D41-6877-4AD5-AA46-DAEFA9F13ADC}" destId="{BB5BC22C-6FBF-4FCE-8F01-E5A4AED9A5FE}" srcOrd="0" destOrd="0" presId="urn:microsoft.com/office/officeart/2018/2/layout/IconCircleList"/>
    <dgm:cxn modelId="{857222DF-4184-4597-BBC0-DFF08E7D3C6F}" type="presOf" srcId="{7A21B936-E8D2-4F40-B687-7C771B66BAF1}" destId="{B1B50D76-D909-4347-87E0-BA7D69359143}" srcOrd="0" destOrd="0" presId="urn:microsoft.com/office/officeart/2018/2/layout/IconCircleList"/>
    <dgm:cxn modelId="{30EB98FB-6BC8-4F90-A6C1-52C7819E274A}" srcId="{EF9060D0-2EE9-4A37-AF16-76A9B2776BE3}" destId="{AFB04F1A-5E73-4AD5-B92A-35D548098C71}" srcOrd="6" destOrd="0" parTransId="{C304D6C3-FFD7-4062-92D0-F7B8FA001328}" sibTransId="{4ABD3C8E-FCFD-43AA-8A10-974276A01AFF}"/>
    <dgm:cxn modelId="{E5EC85ED-5387-48E1-BB74-CACDD3E69E0E}" type="presParOf" srcId="{2A5258F9-96AB-463F-BB23-DE8724FCCC22}" destId="{6BCFE859-5A9D-4B26-A992-23DC82A9B6AA}" srcOrd="0" destOrd="0" presId="urn:microsoft.com/office/officeart/2018/2/layout/IconCircleList"/>
    <dgm:cxn modelId="{0E74A0E3-2A5F-4362-9CBC-E81D6458CE1C}" type="presParOf" srcId="{6BCFE859-5A9D-4B26-A992-23DC82A9B6AA}" destId="{1E7C225D-9282-4365-9A87-4F4D8CF4B73A}" srcOrd="0" destOrd="0" presId="urn:microsoft.com/office/officeart/2018/2/layout/IconCircleList"/>
    <dgm:cxn modelId="{B5DE8D0C-5299-48B6-BE6B-8BF994E5A852}" type="presParOf" srcId="{1E7C225D-9282-4365-9A87-4F4D8CF4B73A}" destId="{54594AF7-BF6B-46A7-89B6-B5F46C6CE107}" srcOrd="0" destOrd="0" presId="urn:microsoft.com/office/officeart/2018/2/layout/IconCircleList"/>
    <dgm:cxn modelId="{3B68D4EE-8247-4216-BF38-5EB6A72FE177}" type="presParOf" srcId="{1E7C225D-9282-4365-9A87-4F4D8CF4B73A}" destId="{871A34BB-BE0E-4148-BC3E-828BB5DDF9C3}" srcOrd="1" destOrd="0" presId="urn:microsoft.com/office/officeart/2018/2/layout/IconCircleList"/>
    <dgm:cxn modelId="{FDF3356D-7C31-471F-B19A-A34E0FB34E28}" type="presParOf" srcId="{1E7C225D-9282-4365-9A87-4F4D8CF4B73A}" destId="{A1B7E82D-8BA5-41EC-A17D-0CFD789E4FF9}" srcOrd="2" destOrd="0" presId="urn:microsoft.com/office/officeart/2018/2/layout/IconCircleList"/>
    <dgm:cxn modelId="{24654CB9-4DCA-46CC-AFC4-7CCECBC02F13}" type="presParOf" srcId="{1E7C225D-9282-4365-9A87-4F4D8CF4B73A}" destId="{6D529890-714D-473C-A7FF-4197F52B88D8}" srcOrd="3" destOrd="0" presId="urn:microsoft.com/office/officeart/2018/2/layout/IconCircleList"/>
    <dgm:cxn modelId="{4066D619-5685-46B6-91B1-FACEE4CAF166}" type="presParOf" srcId="{6BCFE859-5A9D-4B26-A992-23DC82A9B6AA}" destId="{0E2359BE-A620-49D1-B2B9-19D2282F0A54}" srcOrd="1" destOrd="0" presId="urn:microsoft.com/office/officeart/2018/2/layout/IconCircleList"/>
    <dgm:cxn modelId="{DFC26F9B-0D94-4E01-A200-D323F805EE14}" type="presParOf" srcId="{6BCFE859-5A9D-4B26-A992-23DC82A9B6AA}" destId="{DB727A2D-1292-448A-8EC2-22E531A13EFE}" srcOrd="2" destOrd="0" presId="urn:microsoft.com/office/officeart/2018/2/layout/IconCircleList"/>
    <dgm:cxn modelId="{F994F189-3A3B-4F4C-AF86-67773B4F99D8}" type="presParOf" srcId="{DB727A2D-1292-448A-8EC2-22E531A13EFE}" destId="{81D61CBA-4E23-4E41-9D70-DC93EAAF5A95}" srcOrd="0" destOrd="0" presId="urn:microsoft.com/office/officeart/2018/2/layout/IconCircleList"/>
    <dgm:cxn modelId="{04D0D40C-F00B-4570-911E-482E2FF7B44B}" type="presParOf" srcId="{DB727A2D-1292-448A-8EC2-22E531A13EFE}" destId="{4D5414AF-F3C6-4E73-B188-C4C0A4D84F63}" srcOrd="1" destOrd="0" presId="urn:microsoft.com/office/officeart/2018/2/layout/IconCircleList"/>
    <dgm:cxn modelId="{D0B69842-D594-4204-956A-3412E2A073C3}" type="presParOf" srcId="{DB727A2D-1292-448A-8EC2-22E531A13EFE}" destId="{4748E1A8-1E69-4C8F-936D-2C6A6E6BEED6}" srcOrd="2" destOrd="0" presId="urn:microsoft.com/office/officeart/2018/2/layout/IconCircleList"/>
    <dgm:cxn modelId="{10687ED1-EA3E-4F74-88CB-BBC572D4EC5D}" type="presParOf" srcId="{DB727A2D-1292-448A-8EC2-22E531A13EFE}" destId="{BB5BC22C-6FBF-4FCE-8F01-E5A4AED9A5FE}" srcOrd="3" destOrd="0" presId="urn:microsoft.com/office/officeart/2018/2/layout/IconCircleList"/>
    <dgm:cxn modelId="{38A0B6D2-848E-4905-80E0-02020F26E41A}" type="presParOf" srcId="{6BCFE859-5A9D-4B26-A992-23DC82A9B6AA}" destId="{877A3865-4E96-4DC2-A60F-33F207C7AF38}" srcOrd="3" destOrd="0" presId="urn:microsoft.com/office/officeart/2018/2/layout/IconCircleList"/>
    <dgm:cxn modelId="{4489600C-BA83-4D0A-B3AE-79F2A31DFAA2}" type="presParOf" srcId="{6BCFE859-5A9D-4B26-A992-23DC82A9B6AA}" destId="{82C935C6-3265-4E05-8835-373E37D8C5DD}" srcOrd="4" destOrd="0" presId="urn:microsoft.com/office/officeart/2018/2/layout/IconCircleList"/>
    <dgm:cxn modelId="{58859E8E-3CB7-4C86-9EE3-D6F14B562C33}" type="presParOf" srcId="{82C935C6-3265-4E05-8835-373E37D8C5DD}" destId="{695FC6D0-434E-4ECF-BAC0-D3EC4B7CCD43}" srcOrd="0" destOrd="0" presId="urn:microsoft.com/office/officeart/2018/2/layout/IconCircleList"/>
    <dgm:cxn modelId="{E82CFACC-C19D-4A41-ACFE-0DCF978D864B}" type="presParOf" srcId="{82C935C6-3265-4E05-8835-373E37D8C5DD}" destId="{9EC6D559-2E0B-4B3C-9E42-8F5087648713}" srcOrd="1" destOrd="0" presId="urn:microsoft.com/office/officeart/2018/2/layout/IconCircleList"/>
    <dgm:cxn modelId="{A5DCBB26-077F-4478-9F79-1255395049B5}" type="presParOf" srcId="{82C935C6-3265-4E05-8835-373E37D8C5DD}" destId="{045986EB-79DF-411A-8176-C846983EA8EE}" srcOrd="2" destOrd="0" presId="urn:microsoft.com/office/officeart/2018/2/layout/IconCircleList"/>
    <dgm:cxn modelId="{60394DDB-BC38-42AE-B575-8AC26F9B7700}" type="presParOf" srcId="{82C935C6-3265-4E05-8835-373E37D8C5DD}" destId="{407C1D59-55FE-4723-97BA-AB4244C9303A}" srcOrd="3" destOrd="0" presId="urn:microsoft.com/office/officeart/2018/2/layout/IconCircleList"/>
    <dgm:cxn modelId="{4CF0956C-04FA-49D5-9238-0D721E416C45}" type="presParOf" srcId="{6BCFE859-5A9D-4B26-A992-23DC82A9B6AA}" destId="{C8C627B5-4F02-4112-B7AB-F09FDD31E4D5}" srcOrd="5" destOrd="0" presId="urn:microsoft.com/office/officeart/2018/2/layout/IconCircleList"/>
    <dgm:cxn modelId="{CAE47325-B966-4337-B4CD-2ABD3B18CF67}" type="presParOf" srcId="{6BCFE859-5A9D-4B26-A992-23DC82A9B6AA}" destId="{0CDDC4A9-220D-40C1-8B5A-FEA12B8F50D5}" srcOrd="6" destOrd="0" presId="urn:microsoft.com/office/officeart/2018/2/layout/IconCircleList"/>
    <dgm:cxn modelId="{3EEC2218-A502-48C8-8C7A-A4A7BA58E991}" type="presParOf" srcId="{0CDDC4A9-220D-40C1-8B5A-FEA12B8F50D5}" destId="{4D012870-E177-468A-9BC1-3DC71E111CCC}" srcOrd="0" destOrd="0" presId="urn:microsoft.com/office/officeart/2018/2/layout/IconCircleList"/>
    <dgm:cxn modelId="{84C3E548-C7BC-4483-9A3B-7B239BCF753C}" type="presParOf" srcId="{0CDDC4A9-220D-40C1-8B5A-FEA12B8F50D5}" destId="{F6F6DB91-7C71-4945-A48F-95ADAA377D0A}" srcOrd="1" destOrd="0" presId="urn:microsoft.com/office/officeart/2018/2/layout/IconCircleList"/>
    <dgm:cxn modelId="{50B97853-9595-4AE2-AD17-4244A025AAF4}" type="presParOf" srcId="{0CDDC4A9-220D-40C1-8B5A-FEA12B8F50D5}" destId="{78854F0E-913C-416A-9089-69BC4C30FF27}" srcOrd="2" destOrd="0" presId="urn:microsoft.com/office/officeart/2018/2/layout/IconCircleList"/>
    <dgm:cxn modelId="{8360C015-8853-4B7C-8585-9FA6B62D359E}" type="presParOf" srcId="{0CDDC4A9-220D-40C1-8B5A-FEA12B8F50D5}" destId="{D7A83C86-6605-4D8E-B223-31656F626128}" srcOrd="3" destOrd="0" presId="urn:microsoft.com/office/officeart/2018/2/layout/IconCircleList"/>
    <dgm:cxn modelId="{B55E1E92-94CE-444D-A77F-91640A4DECE6}" type="presParOf" srcId="{6BCFE859-5A9D-4B26-A992-23DC82A9B6AA}" destId="{68977048-8D62-4F2F-AED5-75BFE33E3597}" srcOrd="7" destOrd="0" presId="urn:microsoft.com/office/officeart/2018/2/layout/IconCircleList"/>
    <dgm:cxn modelId="{3FD3DB1A-F991-471E-8766-CFC63D61C84C}" type="presParOf" srcId="{6BCFE859-5A9D-4B26-A992-23DC82A9B6AA}" destId="{8E23517A-34F4-4AE9-8152-5ADA31887D4A}" srcOrd="8" destOrd="0" presId="urn:microsoft.com/office/officeart/2018/2/layout/IconCircleList"/>
    <dgm:cxn modelId="{C537A42C-BD64-4B0F-9B45-C0221404BAD0}" type="presParOf" srcId="{8E23517A-34F4-4AE9-8152-5ADA31887D4A}" destId="{034C10ED-E396-4C8A-A148-312FF68744FE}" srcOrd="0" destOrd="0" presId="urn:microsoft.com/office/officeart/2018/2/layout/IconCircleList"/>
    <dgm:cxn modelId="{6F7023C4-7DF2-411F-BF86-50BA326EFAB5}" type="presParOf" srcId="{8E23517A-34F4-4AE9-8152-5ADA31887D4A}" destId="{28EEC9A3-73E7-4205-A811-2AD3F7ADF8F1}" srcOrd="1" destOrd="0" presId="urn:microsoft.com/office/officeart/2018/2/layout/IconCircleList"/>
    <dgm:cxn modelId="{3C22C88C-36F9-4680-8665-AD1A723F1EB5}" type="presParOf" srcId="{8E23517A-34F4-4AE9-8152-5ADA31887D4A}" destId="{93641D7C-1CDF-47A2-8DB3-E63D7BF83549}" srcOrd="2" destOrd="0" presId="urn:microsoft.com/office/officeart/2018/2/layout/IconCircleList"/>
    <dgm:cxn modelId="{3970BCE8-41D9-470B-AEBA-E736A275E95C}" type="presParOf" srcId="{8E23517A-34F4-4AE9-8152-5ADA31887D4A}" destId="{2947237F-A00D-44F5-801C-845127314CF9}" srcOrd="3" destOrd="0" presId="urn:microsoft.com/office/officeart/2018/2/layout/IconCircleList"/>
    <dgm:cxn modelId="{52E2F82F-FB26-4A1D-A34C-348E1C6C581B}" type="presParOf" srcId="{6BCFE859-5A9D-4B26-A992-23DC82A9B6AA}" destId="{FAA6A65B-6808-444D-9A0B-B1C0C67A875F}" srcOrd="9" destOrd="0" presId="urn:microsoft.com/office/officeart/2018/2/layout/IconCircleList"/>
    <dgm:cxn modelId="{63D9C971-2449-4C9A-B3F5-4426669EC8E3}" type="presParOf" srcId="{6BCFE859-5A9D-4B26-A992-23DC82A9B6AA}" destId="{BD7F8C7F-F13A-457B-A00B-295E8E5F18B3}" srcOrd="10" destOrd="0" presId="urn:microsoft.com/office/officeart/2018/2/layout/IconCircleList"/>
    <dgm:cxn modelId="{940F6003-A0ED-4BE7-BB8B-B645FD920EA3}" type="presParOf" srcId="{BD7F8C7F-F13A-457B-A00B-295E8E5F18B3}" destId="{6123D8D6-E323-403A-9DE5-41137040D498}" srcOrd="0" destOrd="0" presId="urn:microsoft.com/office/officeart/2018/2/layout/IconCircleList"/>
    <dgm:cxn modelId="{D04DD5D9-F770-413E-9F32-D36ECA5C2FD7}" type="presParOf" srcId="{BD7F8C7F-F13A-457B-A00B-295E8E5F18B3}" destId="{3B1DE87A-E4F4-4044-93BF-8B012141B4C9}" srcOrd="1" destOrd="0" presId="urn:microsoft.com/office/officeart/2018/2/layout/IconCircleList"/>
    <dgm:cxn modelId="{3D10609F-3FD9-49A8-A831-33568947E71C}" type="presParOf" srcId="{BD7F8C7F-F13A-457B-A00B-295E8E5F18B3}" destId="{FCC3FFC8-03FB-4A55-9CE7-94DE617DBD77}" srcOrd="2" destOrd="0" presId="urn:microsoft.com/office/officeart/2018/2/layout/IconCircleList"/>
    <dgm:cxn modelId="{C7F8CEAF-B0B2-4B75-B084-14F58869B4C1}" type="presParOf" srcId="{BD7F8C7F-F13A-457B-A00B-295E8E5F18B3}" destId="{B1B50D76-D909-4347-87E0-BA7D69359143}" srcOrd="3" destOrd="0" presId="urn:microsoft.com/office/officeart/2018/2/layout/IconCircleList"/>
    <dgm:cxn modelId="{1B8F03CD-85A0-439D-B77E-3990265B5445}" type="presParOf" srcId="{6BCFE859-5A9D-4B26-A992-23DC82A9B6AA}" destId="{CF6B5885-7DCF-4BC2-B2F1-4ACDC8CA4DCB}" srcOrd="11" destOrd="0" presId="urn:microsoft.com/office/officeart/2018/2/layout/IconCircleList"/>
    <dgm:cxn modelId="{2055DDF9-804B-48A5-A9C0-645B8A828AD5}" type="presParOf" srcId="{6BCFE859-5A9D-4B26-A992-23DC82A9B6AA}" destId="{9156AF9F-19FE-47C9-B09B-DC6B7123E7CB}" srcOrd="12" destOrd="0" presId="urn:microsoft.com/office/officeart/2018/2/layout/IconCircleList"/>
    <dgm:cxn modelId="{C53FE1F1-7199-4667-95A0-EBEA6D0DF24C}" type="presParOf" srcId="{9156AF9F-19FE-47C9-B09B-DC6B7123E7CB}" destId="{4C20DE20-0972-4541-91C2-EE7A500CB288}" srcOrd="0" destOrd="0" presId="urn:microsoft.com/office/officeart/2018/2/layout/IconCircleList"/>
    <dgm:cxn modelId="{3B7F066D-7CF9-4FEE-9F6F-D743BBF5A400}" type="presParOf" srcId="{9156AF9F-19FE-47C9-B09B-DC6B7123E7CB}" destId="{582E896F-B127-4471-86F4-D41E09669E16}" srcOrd="1" destOrd="0" presId="urn:microsoft.com/office/officeart/2018/2/layout/IconCircleList"/>
    <dgm:cxn modelId="{B09607F6-8A24-4F90-85F6-CA1CC254C79A}" type="presParOf" srcId="{9156AF9F-19FE-47C9-B09B-DC6B7123E7CB}" destId="{129871DA-D318-4827-97E3-1449984DA864}" srcOrd="2" destOrd="0" presId="urn:microsoft.com/office/officeart/2018/2/layout/IconCircleList"/>
    <dgm:cxn modelId="{6F0BD512-DA59-470A-8F23-E156B3435231}" type="presParOf" srcId="{9156AF9F-19FE-47C9-B09B-DC6B7123E7CB}" destId="{E5A59863-CBF8-4704-A8FF-FF92B40672E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D0FFA2-A8BE-4525-915D-EEBC923467EC}"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E452343B-276E-4C1D-9EBE-E9E43A9DD35E}">
      <dgm:prSet/>
      <dgm:spPr/>
      <dgm:t>
        <a:bodyPr/>
        <a:lstStyle/>
        <a:p>
          <a:r>
            <a:rPr lang="en-US" b="0" i="0"/>
            <a:t>Use multiple sources</a:t>
          </a:r>
          <a:endParaRPr lang="en-US"/>
        </a:p>
      </dgm:t>
    </dgm:pt>
    <dgm:pt modelId="{E6230E29-BD97-49E9-BBAE-8FB98A326210}" type="parTrans" cxnId="{754738AE-09E6-4098-BCA4-595598A6C54F}">
      <dgm:prSet/>
      <dgm:spPr/>
      <dgm:t>
        <a:bodyPr/>
        <a:lstStyle/>
        <a:p>
          <a:endParaRPr lang="en-US"/>
        </a:p>
      </dgm:t>
    </dgm:pt>
    <dgm:pt modelId="{67D2198F-28D6-427A-9D86-A5DB1EB9106E}" type="sibTrans" cxnId="{754738AE-09E6-4098-BCA4-595598A6C54F}">
      <dgm:prSet phldrT="1" phldr="0"/>
      <dgm:spPr/>
      <dgm:t>
        <a:bodyPr/>
        <a:lstStyle/>
        <a:p>
          <a:r>
            <a:rPr lang="en-US"/>
            <a:t>1</a:t>
          </a:r>
        </a:p>
      </dgm:t>
    </dgm:pt>
    <dgm:pt modelId="{154FC661-F0CB-4244-9F57-C0E9CC5228E4}">
      <dgm:prSet/>
      <dgm:spPr/>
      <dgm:t>
        <a:bodyPr/>
        <a:lstStyle/>
        <a:p>
          <a:r>
            <a:rPr lang="en-US" b="0" i="0"/>
            <a:t>Validate results</a:t>
          </a:r>
          <a:endParaRPr lang="en-US"/>
        </a:p>
      </dgm:t>
    </dgm:pt>
    <dgm:pt modelId="{2CD145C8-6CB4-4944-AD84-A9A9C4E6927C}" type="parTrans" cxnId="{46054C30-15DF-44B6-A401-AF878385FD5F}">
      <dgm:prSet/>
      <dgm:spPr/>
      <dgm:t>
        <a:bodyPr/>
        <a:lstStyle/>
        <a:p>
          <a:endParaRPr lang="en-US"/>
        </a:p>
      </dgm:t>
    </dgm:pt>
    <dgm:pt modelId="{FBA6D12C-FF10-452C-BBC8-3C73821F5253}" type="sibTrans" cxnId="{46054C30-15DF-44B6-A401-AF878385FD5F}">
      <dgm:prSet phldrT="2" phldr="0"/>
      <dgm:spPr/>
      <dgm:t>
        <a:bodyPr/>
        <a:lstStyle/>
        <a:p>
          <a:r>
            <a:rPr lang="en-US"/>
            <a:t>2</a:t>
          </a:r>
        </a:p>
      </dgm:t>
    </dgm:pt>
    <dgm:pt modelId="{5C9808E9-0A54-45B2-9ADD-73AC59F45949}">
      <dgm:prSet/>
      <dgm:spPr/>
      <dgm:t>
        <a:bodyPr/>
        <a:lstStyle/>
        <a:p>
          <a:r>
            <a:rPr lang="en-US" b="0" i="0"/>
            <a:t>Keep an open mind</a:t>
          </a:r>
          <a:endParaRPr lang="en-US"/>
        </a:p>
      </dgm:t>
    </dgm:pt>
    <dgm:pt modelId="{16CA3784-3B62-44A8-B947-D30E7150940F}" type="parTrans" cxnId="{64726CC2-7E43-4D37-BE33-11A4998C2FEB}">
      <dgm:prSet/>
      <dgm:spPr/>
      <dgm:t>
        <a:bodyPr/>
        <a:lstStyle/>
        <a:p>
          <a:endParaRPr lang="en-US"/>
        </a:p>
      </dgm:t>
    </dgm:pt>
    <dgm:pt modelId="{AFCD8985-BD35-4065-B38A-1D2F92A4B3CB}" type="sibTrans" cxnId="{64726CC2-7E43-4D37-BE33-11A4998C2FEB}">
      <dgm:prSet phldrT="3" phldr="0"/>
      <dgm:spPr/>
      <dgm:t>
        <a:bodyPr/>
        <a:lstStyle/>
        <a:p>
          <a:r>
            <a:rPr lang="en-US"/>
            <a:t>3</a:t>
          </a:r>
        </a:p>
      </dgm:t>
    </dgm:pt>
    <dgm:pt modelId="{D4CAEC22-DEAA-4F8B-A1FD-7E6D6DF98CEE}">
      <dgm:prSet/>
      <dgm:spPr/>
      <dgm:t>
        <a:bodyPr/>
        <a:lstStyle/>
        <a:p>
          <a:r>
            <a:rPr lang="en-US" b="0" i="0"/>
            <a:t>Encourage participation</a:t>
          </a:r>
          <a:endParaRPr lang="en-US"/>
        </a:p>
      </dgm:t>
    </dgm:pt>
    <dgm:pt modelId="{169C0F40-78F9-4F6C-80A1-38DE2D6A70AD}" type="parTrans" cxnId="{C2510552-CA05-46E4-8A14-B655EC55EF89}">
      <dgm:prSet/>
      <dgm:spPr/>
      <dgm:t>
        <a:bodyPr/>
        <a:lstStyle/>
        <a:p>
          <a:endParaRPr lang="en-US"/>
        </a:p>
      </dgm:t>
    </dgm:pt>
    <dgm:pt modelId="{653C97D5-AA7D-4FC3-AB15-6EDDD3997C9D}" type="sibTrans" cxnId="{C2510552-CA05-46E4-8A14-B655EC55EF89}">
      <dgm:prSet phldrT="4" phldr="0"/>
      <dgm:spPr/>
      <dgm:t>
        <a:bodyPr/>
        <a:lstStyle/>
        <a:p>
          <a:r>
            <a:rPr lang="en-US"/>
            <a:t>4</a:t>
          </a:r>
        </a:p>
      </dgm:t>
    </dgm:pt>
    <dgm:pt modelId="{6F67B13F-5906-4F55-A0C2-7E592952114A}">
      <dgm:prSet/>
      <dgm:spPr/>
      <dgm:t>
        <a:bodyPr/>
        <a:lstStyle/>
        <a:p>
          <a:r>
            <a:rPr lang="en-US" b="0" i="0"/>
            <a:t>Document assumptions</a:t>
          </a:r>
          <a:endParaRPr lang="en-US"/>
        </a:p>
      </dgm:t>
    </dgm:pt>
    <dgm:pt modelId="{C7E207A2-7C93-461A-BE68-0C3F4AF9030C}" type="parTrans" cxnId="{8FB84B7F-D9F1-403D-9536-985DF275E7F5}">
      <dgm:prSet/>
      <dgm:spPr/>
      <dgm:t>
        <a:bodyPr/>
        <a:lstStyle/>
        <a:p>
          <a:endParaRPr lang="en-US"/>
        </a:p>
      </dgm:t>
    </dgm:pt>
    <dgm:pt modelId="{BEDAAE74-8C2B-4281-B7FB-1E8318A0E345}" type="sibTrans" cxnId="{8FB84B7F-D9F1-403D-9536-985DF275E7F5}">
      <dgm:prSet phldrT="5" phldr="0"/>
      <dgm:spPr/>
      <dgm:t>
        <a:bodyPr/>
        <a:lstStyle/>
        <a:p>
          <a:r>
            <a:rPr lang="en-US"/>
            <a:t>5</a:t>
          </a:r>
        </a:p>
      </dgm:t>
    </dgm:pt>
    <dgm:pt modelId="{B928C21A-0925-41F5-BB25-67D3B9A2B6AB}">
      <dgm:prSet/>
      <dgm:spPr/>
      <dgm:t>
        <a:bodyPr/>
        <a:lstStyle/>
        <a:p>
          <a:r>
            <a:rPr lang="en-US" b="0" i="0"/>
            <a:t>Maintain flexibility</a:t>
          </a:r>
          <a:endParaRPr lang="en-US"/>
        </a:p>
      </dgm:t>
    </dgm:pt>
    <dgm:pt modelId="{1528B40F-2337-401C-899B-893D89788308}" type="parTrans" cxnId="{2575737E-9D85-48B3-9EE5-9AD85E8D00F0}">
      <dgm:prSet/>
      <dgm:spPr/>
      <dgm:t>
        <a:bodyPr/>
        <a:lstStyle/>
        <a:p>
          <a:endParaRPr lang="en-US"/>
        </a:p>
      </dgm:t>
    </dgm:pt>
    <dgm:pt modelId="{91110860-5D29-4E75-94D6-38F5838211E8}" type="sibTrans" cxnId="{2575737E-9D85-48B3-9EE5-9AD85E8D00F0}">
      <dgm:prSet phldrT="6" phldr="0"/>
      <dgm:spPr/>
      <dgm:t>
        <a:bodyPr/>
        <a:lstStyle/>
        <a:p>
          <a:r>
            <a:rPr lang="en-US"/>
            <a:t>6</a:t>
          </a:r>
        </a:p>
      </dgm:t>
    </dgm:pt>
    <dgm:pt modelId="{C3CECD23-F125-494C-848C-09F29FBF9CDC}">
      <dgm:prSet/>
      <dgm:spPr/>
      <dgm:t>
        <a:bodyPr/>
        <a:lstStyle/>
        <a:p>
          <a:r>
            <a:rPr lang="en-US" b="0" i="0"/>
            <a:t>Track performance</a:t>
          </a:r>
          <a:endParaRPr lang="en-US"/>
        </a:p>
      </dgm:t>
    </dgm:pt>
    <dgm:pt modelId="{8F1F3EC6-BA8C-4F08-B5DD-5CE335150945}" type="parTrans" cxnId="{0AF66D37-4A58-42A8-A9DF-686D451BFC9C}">
      <dgm:prSet/>
      <dgm:spPr/>
      <dgm:t>
        <a:bodyPr/>
        <a:lstStyle/>
        <a:p>
          <a:endParaRPr lang="en-US"/>
        </a:p>
      </dgm:t>
    </dgm:pt>
    <dgm:pt modelId="{60E9758A-C549-4112-BCE8-55920639EDC8}" type="sibTrans" cxnId="{0AF66D37-4A58-42A8-A9DF-686D451BFC9C}">
      <dgm:prSet phldrT="7" phldr="0"/>
      <dgm:spPr/>
      <dgm:t>
        <a:bodyPr/>
        <a:lstStyle/>
        <a:p>
          <a:r>
            <a:rPr lang="en-US"/>
            <a:t>7</a:t>
          </a:r>
        </a:p>
      </dgm:t>
    </dgm:pt>
    <dgm:pt modelId="{5E29F1E2-D9F1-4BC5-A714-5E38BF867A7F}" type="pres">
      <dgm:prSet presAssocID="{9DD0FFA2-A8BE-4525-915D-EEBC923467EC}" presName="Name0" presStyleCnt="0">
        <dgm:presLayoutVars>
          <dgm:animLvl val="lvl"/>
          <dgm:resizeHandles val="exact"/>
        </dgm:presLayoutVars>
      </dgm:prSet>
      <dgm:spPr/>
    </dgm:pt>
    <dgm:pt modelId="{7C8809BB-95C2-4CF2-90DB-27F691D684DF}" type="pres">
      <dgm:prSet presAssocID="{E452343B-276E-4C1D-9EBE-E9E43A9DD35E}" presName="compositeNode" presStyleCnt="0">
        <dgm:presLayoutVars>
          <dgm:bulletEnabled val="1"/>
        </dgm:presLayoutVars>
      </dgm:prSet>
      <dgm:spPr/>
    </dgm:pt>
    <dgm:pt modelId="{1CAE4146-3DCD-487A-87A1-0C6637D31E57}" type="pres">
      <dgm:prSet presAssocID="{E452343B-276E-4C1D-9EBE-E9E43A9DD35E}" presName="bgRect" presStyleLbl="bgAccFollowNode1" presStyleIdx="0" presStyleCnt="7"/>
      <dgm:spPr/>
    </dgm:pt>
    <dgm:pt modelId="{2772C4EE-DB78-4BCF-B7EC-29479D2B01F1}" type="pres">
      <dgm:prSet presAssocID="{67D2198F-28D6-427A-9D86-A5DB1EB9106E}" presName="sibTransNodeCircle" presStyleLbl="alignNode1" presStyleIdx="0" presStyleCnt="14">
        <dgm:presLayoutVars>
          <dgm:chMax val="0"/>
          <dgm:bulletEnabled/>
        </dgm:presLayoutVars>
      </dgm:prSet>
      <dgm:spPr/>
    </dgm:pt>
    <dgm:pt modelId="{5FB1DAA4-A2AA-45BB-99A3-756D66203FAD}" type="pres">
      <dgm:prSet presAssocID="{E452343B-276E-4C1D-9EBE-E9E43A9DD35E}" presName="bottomLine" presStyleLbl="alignNode1" presStyleIdx="1" presStyleCnt="14">
        <dgm:presLayoutVars/>
      </dgm:prSet>
      <dgm:spPr/>
    </dgm:pt>
    <dgm:pt modelId="{422FD679-1C11-4A77-9582-B2FBCFDE3310}" type="pres">
      <dgm:prSet presAssocID="{E452343B-276E-4C1D-9EBE-E9E43A9DD35E}" presName="nodeText" presStyleLbl="bgAccFollowNode1" presStyleIdx="0" presStyleCnt="7">
        <dgm:presLayoutVars>
          <dgm:bulletEnabled val="1"/>
        </dgm:presLayoutVars>
      </dgm:prSet>
      <dgm:spPr/>
    </dgm:pt>
    <dgm:pt modelId="{6EE4CE3E-28D1-46B2-B53D-BFA38969A66E}" type="pres">
      <dgm:prSet presAssocID="{67D2198F-28D6-427A-9D86-A5DB1EB9106E}" presName="sibTrans" presStyleCnt="0"/>
      <dgm:spPr/>
    </dgm:pt>
    <dgm:pt modelId="{76D88B23-AF1E-4F8C-B9D0-0217D2510B74}" type="pres">
      <dgm:prSet presAssocID="{154FC661-F0CB-4244-9F57-C0E9CC5228E4}" presName="compositeNode" presStyleCnt="0">
        <dgm:presLayoutVars>
          <dgm:bulletEnabled val="1"/>
        </dgm:presLayoutVars>
      </dgm:prSet>
      <dgm:spPr/>
    </dgm:pt>
    <dgm:pt modelId="{554236B0-891D-433F-8345-FA7D46740571}" type="pres">
      <dgm:prSet presAssocID="{154FC661-F0CB-4244-9F57-C0E9CC5228E4}" presName="bgRect" presStyleLbl="bgAccFollowNode1" presStyleIdx="1" presStyleCnt="7"/>
      <dgm:spPr/>
    </dgm:pt>
    <dgm:pt modelId="{B8BC6CE9-2EA8-4E42-83ED-FC34CE893125}" type="pres">
      <dgm:prSet presAssocID="{FBA6D12C-FF10-452C-BBC8-3C73821F5253}" presName="sibTransNodeCircle" presStyleLbl="alignNode1" presStyleIdx="2" presStyleCnt="14">
        <dgm:presLayoutVars>
          <dgm:chMax val="0"/>
          <dgm:bulletEnabled/>
        </dgm:presLayoutVars>
      </dgm:prSet>
      <dgm:spPr/>
    </dgm:pt>
    <dgm:pt modelId="{5F83342C-D3F2-490E-A58D-9840045E52DC}" type="pres">
      <dgm:prSet presAssocID="{154FC661-F0CB-4244-9F57-C0E9CC5228E4}" presName="bottomLine" presStyleLbl="alignNode1" presStyleIdx="3" presStyleCnt="14">
        <dgm:presLayoutVars/>
      </dgm:prSet>
      <dgm:spPr/>
    </dgm:pt>
    <dgm:pt modelId="{993A8B38-6288-4C66-B071-8F5ED0A86536}" type="pres">
      <dgm:prSet presAssocID="{154FC661-F0CB-4244-9F57-C0E9CC5228E4}" presName="nodeText" presStyleLbl="bgAccFollowNode1" presStyleIdx="1" presStyleCnt="7">
        <dgm:presLayoutVars>
          <dgm:bulletEnabled val="1"/>
        </dgm:presLayoutVars>
      </dgm:prSet>
      <dgm:spPr/>
    </dgm:pt>
    <dgm:pt modelId="{B4AAC03A-41EF-4ED8-91EE-C365EF652578}" type="pres">
      <dgm:prSet presAssocID="{FBA6D12C-FF10-452C-BBC8-3C73821F5253}" presName="sibTrans" presStyleCnt="0"/>
      <dgm:spPr/>
    </dgm:pt>
    <dgm:pt modelId="{C78DCA5E-2113-48D9-AAE3-9A3D0D981203}" type="pres">
      <dgm:prSet presAssocID="{5C9808E9-0A54-45B2-9ADD-73AC59F45949}" presName="compositeNode" presStyleCnt="0">
        <dgm:presLayoutVars>
          <dgm:bulletEnabled val="1"/>
        </dgm:presLayoutVars>
      </dgm:prSet>
      <dgm:spPr/>
    </dgm:pt>
    <dgm:pt modelId="{83F748C7-4DE7-4A80-BFB5-59B34F911AC6}" type="pres">
      <dgm:prSet presAssocID="{5C9808E9-0A54-45B2-9ADD-73AC59F45949}" presName="bgRect" presStyleLbl="bgAccFollowNode1" presStyleIdx="2" presStyleCnt="7"/>
      <dgm:spPr/>
    </dgm:pt>
    <dgm:pt modelId="{F6ACE808-9549-4B17-89A7-D3A36F92ECE2}" type="pres">
      <dgm:prSet presAssocID="{AFCD8985-BD35-4065-B38A-1D2F92A4B3CB}" presName="sibTransNodeCircle" presStyleLbl="alignNode1" presStyleIdx="4" presStyleCnt="14">
        <dgm:presLayoutVars>
          <dgm:chMax val="0"/>
          <dgm:bulletEnabled/>
        </dgm:presLayoutVars>
      </dgm:prSet>
      <dgm:spPr/>
    </dgm:pt>
    <dgm:pt modelId="{7F9DF2B5-49B3-496F-BFA8-2F06F18DA34D}" type="pres">
      <dgm:prSet presAssocID="{5C9808E9-0A54-45B2-9ADD-73AC59F45949}" presName="bottomLine" presStyleLbl="alignNode1" presStyleIdx="5" presStyleCnt="14">
        <dgm:presLayoutVars/>
      </dgm:prSet>
      <dgm:spPr/>
    </dgm:pt>
    <dgm:pt modelId="{E9523710-158F-4CC1-9430-57ED1B81912B}" type="pres">
      <dgm:prSet presAssocID="{5C9808E9-0A54-45B2-9ADD-73AC59F45949}" presName="nodeText" presStyleLbl="bgAccFollowNode1" presStyleIdx="2" presStyleCnt="7">
        <dgm:presLayoutVars>
          <dgm:bulletEnabled val="1"/>
        </dgm:presLayoutVars>
      </dgm:prSet>
      <dgm:spPr/>
    </dgm:pt>
    <dgm:pt modelId="{14D9EC29-AAE8-4550-9B81-44B19E9D9775}" type="pres">
      <dgm:prSet presAssocID="{AFCD8985-BD35-4065-B38A-1D2F92A4B3CB}" presName="sibTrans" presStyleCnt="0"/>
      <dgm:spPr/>
    </dgm:pt>
    <dgm:pt modelId="{2661F449-5418-496E-9599-A80C41C49485}" type="pres">
      <dgm:prSet presAssocID="{D4CAEC22-DEAA-4F8B-A1FD-7E6D6DF98CEE}" presName="compositeNode" presStyleCnt="0">
        <dgm:presLayoutVars>
          <dgm:bulletEnabled val="1"/>
        </dgm:presLayoutVars>
      </dgm:prSet>
      <dgm:spPr/>
    </dgm:pt>
    <dgm:pt modelId="{320C097C-3DD0-401C-A50C-E842FEC4CB92}" type="pres">
      <dgm:prSet presAssocID="{D4CAEC22-DEAA-4F8B-A1FD-7E6D6DF98CEE}" presName="bgRect" presStyleLbl="bgAccFollowNode1" presStyleIdx="3" presStyleCnt="7"/>
      <dgm:spPr/>
    </dgm:pt>
    <dgm:pt modelId="{8E17CB3F-5EEC-4E94-8725-B4069DF14F76}" type="pres">
      <dgm:prSet presAssocID="{653C97D5-AA7D-4FC3-AB15-6EDDD3997C9D}" presName="sibTransNodeCircle" presStyleLbl="alignNode1" presStyleIdx="6" presStyleCnt="14">
        <dgm:presLayoutVars>
          <dgm:chMax val="0"/>
          <dgm:bulletEnabled/>
        </dgm:presLayoutVars>
      </dgm:prSet>
      <dgm:spPr/>
    </dgm:pt>
    <dgm:pt modelId="{F6902C0E-80DF-4BA8-B255-B11EDB20935F}" type="pres">
      <dgm:prSet presAssocID="{D4CAEC22-DEAA-4F8B-A1FD-7E6D6DF98CEE}" presName="bottomLine" presStyleLbl="alignNode1" presStyleIdx="7" presStyleCnt="14">
        <dgm:presLayoutVars/>
      </dgm:prSet>
      <dgm:spPr/>
    </dgm:pt>
    <dgm:pt modelId="{E8B0852D-5DE4-42A5-BA59-3EDB0C8707BB}" type="pres">
      <dgm:prSet presAssocID="{D4CAEC22-DEAA-4F8B-A1FD-7E6D6DF98CEE}" presName="nodeText" presStyleLbl="bgAccFollowNode1" presStyleIdx="3" presStyleCnt="7">
        <dgm:presLayoutVars>
          <dgm:bulletEnabled val="1"/>
        </dgm:presLayoutVars>
      </dgm:prSet>
      <dgm:spPr/>
    </dgm:pt>
    <dgm:pt modelId="{87CA7C52-5955-4DF9-8A51-8AADDAAF5197}" type="pres">
      <dgm:prSet presAssocID="{653C97D5-AA7D-4FC3-AB15-6EDDD3997C9D}" presName="sibTrans" presStyleCnt="0"/>
      <dgm:spPr/>
    </dgm:pt>
    <dgm:pt modelId="{1CD858F0-60B6-4A96-9A8A-26891B8F0270}" type="pres">
      <dgm:prSet presAssocID="{6F67B13F-5906-4F55-A0C2-7E592952114A}" presName="compositeNode" presStyleCnt="0">
        <dgm:presLayoutVars>
          <dgm:bulletEnabled val="1"/>
        </dgm:presLayoutVars>
      </dgm:prSet>
      <dgm:spPr/>
    </dgm:pt>
    <dgm:pt modelId="{17D85570-9B7B-4CE5-B88F-1121C177D6FD}" type="pres">
      <dgm:prSet presAssocID="{6F67B13F-5906-4F55-A0C2-7E592952114A}" presName="bgRect" presStyleLbl="bgAccFollowNode1" presStyleIdx="4" presStyleCnt="7"/>
      <dgm:spPr/>
    </dgm:pt>
    <dgm:pt modelId="{525F3C60-CADE-43C9-8367-69066FE2F294}" type="pres">
      <dgm:prSet presAssocID="{BEDAAE74-8C2B-4281-B7FB-1E8318A0E345}" presName="sibTransNodeCircle" presStyleLbl="alignNode1" presStyleIdx="8" presStyleCnt="14">
        <dgm:presLayoutVars>
          <dgm:chMax val="0"/>
          <dgm:bulletEnabled/>
        </dgm:presLayoutVars>
      </dgm:prSet>
      <dgm:spPr/>
    </dgm:pt>
    <dgm:pt modelId="{2528F2A2-943E-4094-9AF8-92BD2B9F7DA2}" type="pres">
      <dgm:prSet presAssocID="{6F67B13F-5906-4F55-A0C2-7E592952114A}" presName="bottomLine" presStyleLbl="alignNode1" presStyleIdx="9" presStyleCnt="14">
        <dgm:presLayoutVars/>
      </dgm:prSet>
      <dgm:spPr/>
    </dgm:pt>
    <dgm:pt modelId="{299A59DF-D774-49A2-A0D1-E26931A6FBCA}" type="pres">
      <dgm:prSet presAssocID="{6F67B13F-5906-4F55-A0C2-7E592952114A}" presName="nodeText" presStyleLbl="bgAccFollowNode1" presStyleIdx="4" presStyleCnt="7">
        <dgm:presLayoutVars>
          <dgm:bulletEnabled val="1"/>
        </dgm:presLayoutVars>
      </dgm:prSet>
      <dgm:spPr/>
    </dgm:pt>
    <dgm:pt modelId="{383286D8-D8B9-47EE-A4BB-8FC3958A39E6}" type="pres">
      <dgm:prSet presAssocID="{BEDAAE74-8C2B-4281-B7FB-1E8318A0E345}" presName="sibTrans" presStyleCnt="0"/>
      <dgm:spPr/>
    </dgm:pt>
    <dgm:pt modelId="{64F9623B-60D7-48DE-A7BA-7B0F10573FD2}" type="pres">
      <dgm:prSet presAssocID="{B928C21A-0925-41F5-BB25-67D3B9A2B6AB}" presName="compositeNode" presStyleCnt="0">
        <dgm:presLayoutVars>
          <dgm:bulletEnabled val="1"/>
        </dgm:presLayoutVars>
      </dgm:prSet>
      <dgm:spPr/>
    </dgm:pt>
    <dgm:pt modelId="{CC683172-3E71-49D3-A180-35594BB1E3B7}" type="pres">
      <dgm:prSet presAssocID="{B928C21A-0925-41F5-BB25-67D3B9A2B6AB}" presName="bgRect" presStyleLbl="bgAccFollowNode1" presStyleIdx="5" presStyleCnt="7"/>
      <dgm:spPr/>
    </dgm:pt>
    <dgm:pt modelId="{5BC32DF4-69DD-4D7B-90C8-B5FCAF8F39E0}" type="pres">
      <dgm:prSet presAssocID="{91110860-5D29-4E75-94D6-38F5838211E8}" presName="sibTransNodeCircle" presStyleLbl="alignNode1" presStyleIdx="10" presStyleCnt="14">
        <dgm:presLayoutVars>
          <dgm:chMax val="0"/>
          <dgm:bulletEnabled/>
        </dgm:presLayoutVars>
      </dgm:prSet>
      <dgm:spPr/>
    </dgm:pt>
    <dgm:pt modelId="{62C90E88-8538-452E-AF98-D8E5B0153437}" type="pres">
      <dgm:prSet presAssocID="{B928C21A-0925-41F5-BB25-67D3B9A2B6AB}" presName="bottomLine" presStyleLbl="alignNode1" presStyleIdx="11" presStyleCnt="14">
        <dgm:presLayoutVars/>
      </dgm:prSet>
      <dgm:spPr/>
    </dgm:pt>
    <dgm:pt modelId="{A6672156-7CAB-481F-81B6-4C22109E3A45}" type="pres">
      <dgm:prSet presAssocID="{B928C21A-0925-41F5-BB25-67D3B9A2B6AB}" presName="nodeText" presStyleLbl="bgAccFollowNode1" presStyleIdx="5" presStyleCnt="7">
        <dgm:presLayoutVars>
          <dgm:bulletEnabled val="1"/>
        </dgm:presLayoutVars>
      </dgm:prSet>
      <dgm:spPr/>
    </dgm:pt>
    <dgm:pt modelId="{A1C0F5D5-004A-40F8-A920-D6F851738351}" type="pres">
      <dgm:prSet presAssocID="{91110860-5D29-4E75-94D6-38F5838211E8}" presName="sibTrans" presStyleCnt="0"/>
      <dgm:spPr/>
    </dgm:pt>
    <dgm:pt modelId="{0F7B4411-8F5C-42B2-B199-9C9AE9408C0E}" type="pres">
      <dgm:prSet presAssocID="{C3CECD23-F125-494C-848C-09F29FBF9CDC}" presName="compositeNode" presStyleCnt="0">
        <dgm:presLayoutVars>
          <dgm:bulletEnabled val="1"/>
        </dgm:presLayoutVars>
      </dgm:prSet>
      <dgm:spPr/>
    </dgm:pt>
    <dgm:pt modelId="{F4301D93-9028-4566-8845-9F93CD8C367E}" type="pres">
      <dgm:prSet presAssocID="{C3CECD23-F125-494C-848C-09F29FBF9CDC}" presName="bgRect" presStyleLbl="bgAccFollowNode1" presStyleIdx="6" presStyleCnt="7"/>
      <dgm:spPr/>
    </dgm:pt>
    <dgm:pt modelId="{DEC90697-CAA3-447D-9E0A-82B23E6C715F}" type="pres">
      <dgm:prSet presAssocID="{60E9758A-C549-4112-BCE8-55920639EDC8}" presName="sibTransNodeCircle" presStyleLbl="alignNode1" presStyleIdx="12" presStyleCnt="14">
        <dgm:presLayoutVars>
          <dgm:chMax val="0"/>
          <dgm:bulletEnabled/>
        </dgm:presLayoutVars>
      </dgm:prSet>
      <dgm:spPr/>
    </dgm:pt>
    <dgm:pt modelId="{41FBD13B-960F-46D6-9B68-A34B507CAFD9}" type="pres">
      <dgm:prSet presAssocID="{C3CECD23-F125-494C-848C-09F29FBF9CDC}" presName="bottomLine" presStyleLbl="alignNode1" presStyleIdx="13" presStyleCnt="14">
        <dgm:presLayoutVars/>
      </dgm:prSet>
      <dgm:spPr/>
    </dgm:pt>
    <dgm:pt modelId="{7EB52B77-1BBA-430D-8614-7831BEA4A338}" type="pres">
      <dgm:prSet presAssocID="{C3CECD23-F125-494C-848C-09F29FBF9CDC}" presName="nodeText" presStyleLbl="bgAccFollowNode1" presStyleIdx="6" presStyleCnt="7">
        <dgm:presLayoutVars>
          <dgm:bulletEnabled val="1"/>
        </dgm:presLayoutVars>
      </dgm:prSet>
      <dgm:spPr/>
    </dgm:pt>
  </dgm:ptLst>
  <dgm:cxnLst>
    <dgm:cxn modelId="{D97A6803-A9F9-43F0-BDD9-5C93849F2C7C}" type="presOf" srcId="{67D2198F-28D6-427A-9D86-A5DB1EB9106E}" destId="{2772C4EE-DB78-4BCF-B7EC-29479D2B01F1}" srcOrd="0" destOrd="0" presId="urn:microsoft.com/office/officeart/2016/7/layout/BasicLinearProcessNumbered"/>
    <dgm:cxn modelId="{B3F88B04-A043-41A8-BAC0-645A3D44CFE6}" type="presOf" srcId="{FBA6D12C-FF10-452C-BBC8-3C73821F5253}" destId="{B8BC6CE9-2EA8-4E42-83ED-FC34CE893125}" srcOrd="0" destOrd="0" presId="urn:microsoft.com/office/officeart/2016/7/layout/BasicLinearProcessNumbered"/>
    <dgm:cxn modelId="{D642A608-8DBA-4B37-8A11-F0C9102A5720}" type="presOf" srcId="{154FC661-F0CB-4244-9F57-C0E9CC5228E4}" destId="{993A8B38-6288-4C66-B071-8F5ED0A86536}" srcOrd="1" destOrd="0" presId="urn:microsoft.com/office/officeart/2016/7/layout/BasicLinearProcessNumbered"/>
    <dgm:cxn modelId="{5CB9C60B-A3F0-4EDA-B083-2998036F1E83}" type="presOf" srcId="{C3CECD23-F125-494C-848C-09F29FBF9CDC}" destId="{7EB52B77-1BBA-430D-8614-7831BEA4A338}" srcOrd="1" destOrd="0" presId="urn:microsoft.com/office/officeart/2016/7/layout/BasicLinearProcessNumbered"/>
    <dgm:cxn modelId="{8B51731C-037D-4808-A4C4-5DB7800BA665}" type="presOf" srcId="{91110860-5D29-4E75-94D6-38F5838211E8}" destId="{5BC32DF4-69DD-4D7B-90C8-B5FCAF8F39E0}" srcOrd="0" destOrd="0" presId="urn:microsoft.com/office/officeart/2016/7/layout/BasicLinearProcessNumbered"/>
    <dgm:cxn modelId="{46054C30-15DF-44B6-A401-AF878385FD5F}" srcId="{9DD0FFA2-A8BE-4525-915D-EEBC923467EC}" destId="{154FC661-F0CB-4244-9F57-C0E9CC5228E4}" srcOrd="1" destOrd="0" parTransId="{2CD145C8-6CB4-4944-AD84-A9A9C4E6927C}" sibTransId="{FBA6D12C-FF10-452C-BBC8-3C73821F5253}"/>
    <dgm:cxn modelId="{CE985436-892D-4367-B807-E81187EA68D2}" type="presOf" srcId="{5C9808E9-0A54-45B2-9ADD-73AC59F45949}" destId="{E9523710-158F-4CC1-9430-57ED1B81912B}" srcOrd="1" destOrd="0" presId="urn:microsoft.com/office/officeart/2016/7/layout/BasicLinearProcessNumbered"/>
    <dgm:cxn modelId="{0AF66D37-4A58-42A8-A9DF-686D451BFC9C}" srcId="{9DD0FFA2-A8BE-4525-915D-EEBC923467EC}" destId="{C3CECD23-F125-494C-848C-09F29FBF9CDC}" srcOrd="6" destOrd="0" parTransId="{8F1F3EC6-BA8C-4F08-B5DD-5CE335150945}" sibTransId="{60E9758A-C549-4112-BCE8-55920639EDC8}"/>
    <dgm:cxn modelId="{42F18C44-F8EA-409B-825A-B54EDA02D8FD}" type="presOf" srcId="{E452343B-276E-4C1D-9EBE-E9E43A9DD35E}" destId="{1CAE4146-3DCD-487A-87A1-0C6637D31E57}" srcOrd="0" destOrd="0" presId="urn:microsoft.com/office/officeart/2016/7/layout/BasicLinearProcessNumbered"/>
    <dgm:cxn modelId="{2B960047-68FA-4C4E-AA9B-36DA1D11C71D}" type="presOf" srcId="{5C9808E9-0A54-45B2-9ADD-73AC59F45949}" destId="{83F748C7-4DE7-4A80-BFB5-59B34F911AC6}" srcOrd="0" destOrd="0" presId="urn:microsoft.com/office/officeart/2016/7/layout/BasicLinearProcessNumbered"/>
    <dgm:cxn modelId="{F2012A49-56A0-4612-9F1B-B69F8E78F8E0}" type="presOf" srcId="{60E9758A-C549-4112-BCE8-55920639EDC8}" destId="{DEC90697-CAA3-447D-9E0A-82B23E6C715F}" srcOrd="0" destOrd="0" presId="urn:microsoft.com/office/officeart/2016/7/layout/BasicLinearProcessNumbered"/>
    <dgm:cxn modelId="{C2510552-CA05-46E4-8A14-B655EC55EF89}" srcId="{9DD0FFA2-A8BE-4525-915D-EEBC923467EC}" destId="{D4CAEC22-DEAA-4F8B-A1FD-7E6D6DF98CEE}" srcOrd="3" destOrd="0" parTransId="{169C0F40-78F9-4F6C-80A1-38DE2D6A70AD}" sibTransId="{653C97D5-AA7D-4FC3-AB15-6EDDD3997C9D}"/>
    <dgm:cxn modelId="{E12C8C7D-388C-4A81-8672-7F9DDF6FDD19}" type="presOf" srcId="{D4CAEC22-DEAA-4F8B-A1FD-7E6D6DF98CEE}" destId="{320C097C-3DD0-401C-A50C-E842FEC4CB92}" srcOrd="0" destOrd="0" presId="urn:microsoft.com/office/officeart/2016/7/layout/BasicLinearProcessNumbered"/>
    <dgm:cxn modelId="{2575737E-9D85-48B3-9EE5-9AD85E8D00F0}" srcId="{9DD0FFA2-A8BE-4525-915D-EEBC923467EC}" destId="{B928C21A-0925-41F5-BB25-67D3B9A2B6AB}" srcOrd="5" destOrd="0" parTransId="{1528B40F-2337-401C-899B-893D89788308}" sibTransId="{91110860-5D29-4E75-94D6-38F5838211E8}"/>
    <dgm:cxn modelId="{8FB84B7F-D9F1-403D-9536-985DF275E7F5}" srcId="{9DD0FFA2-A8BE-4525-915D-EEBC923467EC}" destId="{6F67B13F-5906-4F55-A0C2-7E592952114A}" srcOrd="4" destOrd="0" parTransId="{C7E207A2-7C93-461A-BE68-0C3F4AF9030C}" sibTransId="{BEDAAE74-8C2B-4281-B7FB-1E8318A0E345}"/>
    <dgm:cxn modelId="{AF09D682-0B9A-4FFF-A301-2313CECB7B31}" type="presOf" srcId="{BEDAAE74-8C2B-4281-B7FB-1E8318A0E345}" destId="{525F3C60-CADE-43C9-8367-69066FE2F294}" srcOrd="0" destOrd="0" presId="urn:microsoft.com/office/officeart/2016/7/layout/BasicLinearProcessNumbered"/>
    <dgm:cxn modelId="{F3BB8C90-23C6-4EE4-A1EA-6A4C7E629DE7}" type="presOf" srcId="{6F67B13F-5906-4F55-A0C2-7E592952114A}" destId="{299A59DF-D774-49A2-A0D1-E26931A6FBCA}" srcOrd="1" destOrd="0" presId="urn:microsoft.com/office/officeart/2016/7/layout/BasicLinearProcessNumbered"/>
    <dgm:cxn modelId="{BC43C695-03A1-47E4-9C58-773F2893A5A1}" type="presOf" srcId="{B928C21A-0925-41F5-BB25-67D3B9A2B6AB}" destId="{CC683172-3E71-49D3-A180-35594BB1E3B7}" srcOrd="0" destOrd="0" presId="urn:microsoft.com/office/officeart/2016/7/layout/BasicLinearProcessNumbered"/>
    <dgm:cxn modelId="{A5B28BAC-77DD-4014-87D7-E94D353B70C5}" type="presOf" srcId="{C3CECD23-F125-494C-848C-09F29FBF9CDC}" destId="{F4301D93-9028-4566-8845-9F93CD8C367E}" srcOrd="0" destOrd="0" presId="urn:microsoft.com/office/officeart/2016/7/layout/BasicLinearProcessNumbered"/>
    <dgm:cxn modelId="{754738AE-09E6-4098-BCA4-595598A6C54F}" srcId="{9DD0FFA2-A8BE-4525-915D-EEBC923467EC}" destId="{E452343B-276E-4C1D-9EBE-E9E43A9DD35E}" srcOrd="0" destOrd="0" parTransId="{E6230E29-BD97-49E9-BBAE-8FB98A326210}" sibTransId="{67D2198F-28D6-427A-9D86-A5DB1EB9106E}"/>
    <dgm:cxn modelId="{F3932ABB-DEEE-49E2-B43B-CB950A1A642A}" type="presOf" srcId="{653C97D5-AA7D-4FC3-AB15-6EDDD3997C9D}" destId="{8E17CB3F-5EEC-4E94-8725-B4069DF14F76}" srcOrd="0" destOrd="0" presId="urn:microsoft.com/office/officeart/2016/7/layout/BasicLinearProcessNumbered"/>
    <dgm:cxn modelId="{27CAEEBB-B9B9-48B1-A324-D9145DBED2D4}" type="presOf" srcId="{9DD0FFA2-A8BE-4525-915D-EEBC923467EC}" destId="{5E29F1E2-D9F1-4BC5-A714-5E38BF867A7F}" srcOrd="0" destOrd="0" presId="urn:microsoft.com/office/officeart/2016/7/layout/BasicLinearProcessNumbered"/>
    <dgm:cxn modelId="{259B36C0-74F9-48AE-9197-4EB07DEEE8AD}" type="presOf" srcId="{B928C21A-0925-41F5-BB25-67D3B9A2B6AB}" destId="{A6672156-7CAB-481F-81B6-4C22109E3A45}" srcOrd="1" destOrd="0" presId="urn:microsoft.com/office/officeart/2016/7/layout/BasicLinearProcessNumbered"/>
    <dgm:cxn modelId="{64726CC2-7E43-4D37-BE33-11A4998C2FEB}" srcId="{9DD0FFA2-A8BE-4525-915D-EEBC923467EC}" destId="{5C9808E9-0A54-45B2-9ADD-73AC59F45949}" srcOrd="2" destOrd="0" parTransId="{16CA3784-3B62-44A8-B947-D30E7150940F}" sibTransId="{AFCD8985-BD35-4065-B38A-1D2F92A4B3CB}"/>
    <dgm:cxn modelId="{522D4CC5-2159-4E03-B8FD-07F7DFA0F017}" type="presOf" srcId="{6F67B13F-5906-4F55-A0C2-7E592952114A}" destId="{17D85570-9B7B-4CE5-B88F-1121C177D6FD}" srcOrd="0" destOrd="0" presId="urn:microsoft.com/office/officeart/2016/7/layout/BasicLinearProcessNumbered"/>
    <dgm:cxn modelId="{9AA2F1E1-D660-4883-8DBB-5D81A94DCB3B}" type="presOf" srcId="{E452343B-276E-4C1D-9EBE-E9E43A9DD35E}" destId="{422FD679-1C11-4A77-9582-B2FBCFDE3310}" srcOrd="1" destOrd="0" presId="urn:microsoft.com/office/officeart/2016/7/layout/BasicLinearProcessNumbered"/>
    <dgm:cxn modelId="{F2C332E6-D034-4CD1-A917-F4BEAE0C0CB7}" type="presOf" srcId="{D4CAEC22-DEAA-4F8B-A1FD-7E6D6DF98CEE}" destId="{E8B0852D-5DE4-42A5-BA59-3EDB0C8707BB}" srcOrd="1" destOrd="0" presId="urn:microsoft.com/office/officeart/2016/7/layout/BasicLinearProcessNumbered"/>
    <dgm:cxn modelId="{C43E92E6-CB35-4BEA-B5F1-CF537EF97C8D}" type="presOf" srcId="{154FC661-F0CB-4244-9F57-C0E9CC5228E4}" destId="{554236B0-891D-433F-8345-FA7D46740571}" srcOrd="0" destOrd="0" presId="urn:microsoft.com/office/officeart/2016/7/layout/BasicLinearProcessNumbered"/>
    <dgm:cxn modelId="{2551A4F5-4C1E-4EFD-BC84-05B1E249418E}" type="presOf" srcId="{AFCD8985-BD35-4065-B38A-1D2F92A4B3CB}" destId="{F6ACE808-9549-4B17-89A7-D3A36F92ECE2}" srcOrd="0" destOrd="0" presId="urn:microsoft.com/office/officeart/2016/7/layout/BasicLinearProcessNumbered"/>
    <dgm:cxn modelId="{5FB40BC3-86E2-44A2-BCAA-EB357B2CE070}" type="presParOf" srcId="{5E29F1E2-D9F1-4BC5-A714-5E38BF867A7F}" destId="{7C8809BB-95C2-4CF2-90DB-27F691D684DF}" srcOrd="0" destOrd="0" presId="urn:microsoft.com/office/officeart/2016/7/layout/BasicLinearProcessNumbered"/>
    <dgm:cxn modelId="{0FD501D7-868C-4FBC-8290-D588449991EA}" type="presParOf" srcId="{7C8809BB-95C2-4CF2-90DB-27F691D684DF}" destId="{1CAE4146-3DCD-487A-87A1-0C6637D31E57}" srcOrd="0" destOrd="0" presId="urn:microsoft.com/office/officeart/2016/7/layout/BasicLinearProcessNumbered"/>
    <dgm:cxn modelId="{E52D2784-C318-4F73-A045-9D10CB173BF4}" type="presParOf" srcId="{7C8809BB-95C2-4CF2-90DB-27F691D684DF}" destId="{2772C4EE-DB78-4BCF-B7EC-29479D2B01F1}" srcOrd="1" destOrd="0" presId="urn:microsoft.com/office/officeart/2016/7/layout/BasicLinearProcessNumbered"/>
    <dgm:cxn modelId="{E748B2D4-7197-4E7A-BF06-84B96056F900}" type="presParOf" srcId="{7C8809BB-95C2-4CF2-90DB-27F691D684DF}" destId="{5FB1DAA4-A2AA-45BB-99A3-756D66203FAD}" srcOrd="2" destOrd="0" presId="urn:microsoft.com/office/officeart/2016/7/layout/BasicLinearProcessNumbered"/>
    <dgm:cxn modelId="{D69A03A4-36AE-4FA4-B90E-B83A85F6A7AC}" type="presParOf" srcId="{7C8809BB-95C2-4CF2-90DB-27F691D684DF}" destId="{422FD679-1C11-4A77-9582-B2FBCFDE3310}" srcOrd="3" destOrd="0" presId="urn:microsoft.com/office/officeart/2016/7/layout/BasicLinearProcessNumbered"/>
    <dgm:cxn modelId="{547519C6-6C80-48E1-86DD-17AB655E9151}" type="presParOf" srcId="{5E29F1E2-D9F1-4BC5-A714-5E38BF867A7F}" destId="{6EE4CE3E-28D1-46B2-B53D-BFA38969A66E}" srcOrd="1" destOrd="0" presId="urn:microsoft.com/office/officeart/2016/7/layout/BasicLinearProcessNumbered"/>
    <dgm:cxn modelId="{73E059C1-D796-4127-B0D1-9911ECB7CF49}" type="presParOf" srcId="{5E29F1E2-D9F1-4BC5-A714-5E38BF867A7F}" destId="{76D88B23-AF1E-4F8C-B9D0-0217D2510B74}" srcOrd="2" destOrd="0" presId="urn:microsoft.com/office/officeart/2016/7/layout/BasicLinearProcessNumbered"/>
    <dgm:cxn modelId="{B9D59502-0987-4887-A012-89AC17298A1F}" type="presParOf" srcId="{76D88B23-AF1E-4F8C-B9D0-0217D2510B74}" destId="{554236B0-891D-433F-8345-FA7D46740571}" srcOrd="0" destOrd="0" presId="urn:microsoft.com/office/officeart/2016/7/layout/BasicLinearProcessNumbered"/>
    <dgm:cxn modelId="{17400F7B-3538-4EF4-9BF6-0078DB5D3E90}" type="presParOf" srcId="{76D88B23-AF1E-4F8C-B9D0-0217D2510B74}" destId="{B8BC6CE9-2EA8-4E42-83ED-FC34CE893125}" srcOrd="1" destOrd="0" presId="urn:microsoft.com/office/officeart/2016/7/layout/BasicLinearProcessNumbered"/>
    <dgm:cxn modelId="{B0AF970D-39D8-426C-9E41-73B9A4459BE4}" type="presParOf" srcId="{76D88B23-AF1E-4F8C-B9D0-0217D2510B74}" destId="{5F83342C-D3F2-490E-A58D-9840045E52DC}" srcOrd="2" destOrd="0" presId="urn:microsoft.com/office/officeart/2016/7/layout/BasicLinearProcessNumbered"/>
    <dgm:cxn modelId="{E39E1DBA-5AAC-40E7-9439-930F4756D01E}" type="presParOf" srcId="{76D88B23-AF1E-4F8C-B9D0-0217D2510B74}" destId="{993A8B38-6288-4C66-B071-8F5ED0A86536}" srcOrd="3" destOrd="0" presId="urn:microsoft.com/office/officeart/2016/7/layout/BasicLinearProcessNumbered"/>
    <dgm:cxn modelId="{0FE3DA12-725C-48C3-8449-B3CEEEA8D2D2}" type="presParOf" srcId="{5E29F1E2-D9F1-4BC5-A714-5E38BF867A7F}" destId="{B4AAC03A-41EF-4ED8-91EE-C365EF652578}" srcOrd="3" destOrd="0" presId="urn:microsoft.com/office/officeart/2016/7/layout/BasicLinearProcessNumbered"/>
    <dgm:cxn modelId="{E71BCEC2-1B57-4518-912B-5DC145603FC4}" type="presParOf" srcId="{5E29F1E2-D9F1-4BC5-A714-5E38BF867A7F}" destId="{C78DCA5E-2113-48D9-AAE3-9A3D0D981203}" srcOrd="4" destOrd="0" presId="urn:microsoft.com/office/officeart/2016/7/layout/BasicLinearProcessNumbered"/>
    <dgm:cxn modelId="{24520BB4-8493-484E-B1A4-E23E3F8680BA}" type="presParOf" srcId="{C78DCA5E-2113-48D9-AAE3-9A3D0D981203}" destId="{83F748C7-4DE7-4A80-BFB5-59B34F911AC6}" srcOrd="0" destOrd="0" presId="urn:microsoft.com/office/officeart/2016/7/layout/BasicLinearProcessNumbered"/>
    <dgm:cxn modelId="{878F3162-E303-4575-AC41-C8C469EF7E28}" type="presParOf" srcId="{C78DCA5E-2113-48D9-AAE3-9A3D0D981203}" destId="{F6ACE808-9549-4B17-89A7-D3A36F92ECE2}" srcOrd="1" destOrd="0" presId="urn:microsoft.com/office/officeart/2016/7/layout/BasicLinearProcessNumbered"/>
    <dgm:cxn modelId="{D2E112CA-D1A1-4BE1-AE83-379398B3C312}" type="presParOf" srcId="{C78DCA5E-2113-48D9-AAE3-9A3D0D981203}" destId="{7F9DF2B5-49B3-496F-BFA8-2F06F18DA34D}" srcOrd="2" destOrd="0" presId="urn:microsoft.com/office/officeart/2016/7/layout/BasicLinearProcessNumbered"/>
    <dgm:cxn modelId="{DA3CC9B9-63ED-4F4E-9FE6-10283031FEDD}" type="presParOf" srcId="{C78DCA5E-2113-48D9-AAE3-9A3D0D981203}" destId="{E9523710-158F-4CC1-9430-57ED1B81912B}" srcOrd="3" destOrd="0" presId="urn:microsoft.com/office/officeart/2016/7/layout/BasicLinearProcessNumbered"/>
    <dgm:cxn modelId="{5F7C6736-1EB9-47FD-9374-268504F76DE4}" type="presParOf" srcId="{5E29F1E2-D9F1-4BC5-A714-5E38BF867A7F}" destId="{14D9EC29-AAE8-4550-9B81-44B19E9D9775}" srcOrd="5" destOrd="0" presId="urn:microsoft.com/office/officeart/2016/7/layout/BasicLinearProcessNumbered"/>
    <dgm:cxn modelId="{A8370C9A-D42E-4EC2-A4FD-373028597343}" type="presParOf" srcId="{5E29F1E2-D9F1-4BC5-A714-5E38BF867A7F}" destId="{2661F449-5418-496E-9599-A80C41C49485}" srcOrd="6" destOrd="0" presId="urn:microsoft.com/office/officeart/2016/7/layout/BasicLinearProcessNumbered"/>
    <dgm:cxn modelId="{583A211B-F630-4160-95B0-3BE3494DE13F}" type="presParOf" srcId="{2661F449-5418-496E-9599-A80C41C49485}" destId="{320C097C-3DD0-401C-A50C-E842FEC4CB92}" srcOrd="0" destOrd="0" presId="urn:microsoft.com/office/officeart/2016/7/layout/BasicLinearProcessNumbered"/>
    <dgm:cxn modelId="{D9F1690D-EB78-4137-BED4-53CF4BED1472}" type="presParOf" srcId="{2661F449-5418-496E-9599-A80C41C49485}" destId="{8E17CB3F-5EEC-4E94-8725-B4069DF14F76}" srcOrd="1" destOrd="0" presId="urn:microsoft.com/office/officeart/2016/7/layout/BasicLinearProcessNumbered"/>
    <dgm:cxn modelId="{37C2D9E7-00C4-4636-A84C-76CB5D735A06}" type="presParOf" srcId="{2661F449-5418-496E-9599-A80C41C49485}" destId="{F6902C0E-80DF-4BA8-B255-B11EDB20935F}" srcOrd="2" destOrd="0" presId="urn:microsoft.com/office/officeart/2016/7/layout/BasicLinearProcessNumbered"/>
    <dgm:cxn modelId="{05F38E59-CE80-467C-86D5-2E2AFB92A042}" type="presParOf" srcId="{2661F449-5418-496E-9599-A80C41C49485}" destId="{E8B0852D-5DE4-42A5-BA59-3EDB0C8707BB}" srcOrd="3" destOrd="0" presId="urn:microsoft.com/office/officeart/2016/7/layout/BasicLinearProcessNumbered"/>
    <dgm:cxn modelId="{CB11D42C-7C01-430B-A1CD-F130B882975B}" type="presParOf" srcId="{5E29F1E2-D9F1-4BC5-A714-5E38BF867A7F}" destId="{87CA7C52-5955-4DF9-8A51-8AADDAAF5197}" srcOrd="7" destOrd="0" presId="urn:microsoft.com/office/officeart/2016/7/layout/BasicLinearProcessNumbered"/>
    <dgm:cxn modelId="{84001C5E-1A62-4418-A1AC-F904B2C605CB}" type="presParOf" srcId="{5E29F1E2-D9F1-4BC5-A714-5E38BF867A7F}" destId="{1CD858F0-60B6-4A96-9A8A-26891B8F0270}" srcOrd="8" destOrd="0" presId="urn:microsoft.com/office/officeart/2016/7/layout/BasicLinearProcessNumbered"/>
    <dgm:cxn modelId="{39B74DD6-D8A2-42F0-9EF4-8A8B716F9C25}" type="presParOf" srcId="{1CD858F0-60B6-4A96-9A8A-26891B8F0270}" destId="{17D85570-9B7B-4CE5-B88F-1121C177D6FD}" srcOrd="0" destOrd="0" presId="urn:microsoft.com/office/officeart/2016/7/layout/BasicLinearProcessNumbered"/>
    <dgm:cxn modelId="{E34E8B25-51CB-495F-8813-627FB7153458}" type="presParOf" srcId="{1CD858F0-60B6-4A96-9A8A-26891B8F0270}" destId="{525F3C60-CADE-43C9-8367-69066FE2F294}" srcOrd="1" destOrd="0" presId="urn:microsoft.com/office/officeart/2016/7/layout/BasicLinearProcessNumbered"/>
    <dgm:cxn modelId="{E263BE03-409A-451E-9588-1CDFC0C77EFB}" type="presParOf" srcId="{1CD858F0-60B6-4A96-9A8A-26891B8F0270}" destId="{2528F2A2-943E-4094-9AF8-92BD2B9F7DA2}" srcOrd="2" destOrd="0" presId="urn:microsoft.com/office/officeart/2016/7/layout/BasicLinearProcessNumbered"/>
    <dgm:cxn modelId="{87126306-6A09-4C58-9C7A-AF3A006B2CF0}" type="presParOf" srcId="{1CD858F0-60B6-4A96-9A8A-26891B8F0270}" destId="{299A59DF-D774-49A2-A0D1-E26931A6FBCA}" srcOrd="3" destOrd="0" presId="urn:microsoft.com/office/officeart/2016/7/layout/BasicLinearProcessNumbered"/>
    <dgm:cxn modelId="{A2C681A6-6300-4F39-9FA4-F132EE7C8E46}" type="presParOf" srcId="{5E29F1E2-D9F1-4BC5-A714-5E38BF867A7F}" destId="{383286D8-D8B9-47EE-A4BB-8FC3958A39E6}" srcOrd="9" destOrd="0" presId="urn:microsoft.com/office/officeart/2016/7/layout/BasicLinearProcessNumbered"/>
    <dgm:cxn modelId="{201E540B-D6D0-433E-A912-A11DCEE59A98}" type="presParOf" srcId="{5E29F1E2-D9F1-4BC5-A714-5E38BF867A7F}" destId="{64F9623B-60D7-48DE-A7BA-7B0F10573FD2}" srcOrd="10" destOrd="0" presId="urn:microsoft.com/office/officeart/2016/7/layout/BasicLinearProcessNumbered"/>
    <dgm:cxn modelId="{A08BE2C6-5AFB-4ADC-9186-F2B2818576D7}" type="presParOf" srcId="{64F9623B-60D7-48DE-A7BA-7B0F10573FD2}" destId="{CC683172-3E71-49D3-A180-35594BB1E3B7}" srcOrd="0" destOrd="0" presId="urn:microsoft.com/office/officeart/2016/7/layout/BasicLinearProcessNumbered"/>
    <dgm:cxn modelId="{ECFA5AF3-6550-4E9B-ABFD-19B3120B438E}" type="presParOf" srcId="{64F9623B-60D7-48DE-A7BA-7B0F10573FD2}" destId="{5BC32DF4-69DD-4D7B-90C8-B5FCAF8F39E0}" srcOrd="1" destOrd="0" presId="urn:microsoft.com/office/officeart/2016/7/layout/BasicLinearProcessNumbered"/>
    <dgm:cxn modelId="{D904602A-1F2D-4321-8B78-5A1B7135046A}" type="presParOf" srcId="{64F9623B-60D7-48DE-A7BA-7B0F10573FD2}" destId="{62C90E88-8538-452E-AF98-D8E5B0153437}" srcOrd="2" destOrd="0" presId="urn:microsoft.com/office/officeart/2016/7/layout/BasicLinearProcessNumbered"/>
    <dgm:cxn modelId="{70AE1F71-8183-4677-A7FC-D405F2738D6B}" type="presParOf" srcId="{64F9623B-60D7-48DE-A7BA-7B0F10573FD2}" destId="{A6672156-7CAB-481F-81B6-4C22109E3A45}" srcOrd="3" destOrd="0" presId="urn:microsoft.com/office/officeart/2016/7/layout/BasicLinearProcessNumbered"/>
    <dgm:cxn modelId="{EABA2C79-C391-4F61-84B1-B849C6207BED}" type="presParOf" srcId="{5E29F1E2-D9F1-4BC5-A714-5E38BF867A7F}" destId="{A1C0F5D5-004A-40F8-A920-D6F851738351}" srcOrd="11" destOrd="0" presId="urn:microsoft.com/office/officeart/2016/7/layout/BasicLinearProcessNumbered"/>
    <dgm:cxn modelId="{1467AEBA-3B45-4322-928D-E77275B5ECF0}" type="presParOf" srcId="{5E29F1E2-D9F1-4BC5-A714-5E38BF867A7F}" destId="{0F7B4411-8F5C-42B2-B199-9C9AE9408C0E}" srcOrd="12" destOrd="0" presId="urn:microsoft.com/office/officeart/2016/7/layout/BasicLinearProcessNumbered"/>
    <dgm:cxn modelId="{F42BE65B-BCF6-4DCA-99F4-60D22950F3CC}" type="presParOf" srcId="{0F7B4411-8F5C-42B2-B199-9C9AE9408C0E}" destId="{F4301D93-9028-4566-8845-9F93CD8C367E}" srcOrd="0" destOrd="0" presId="urn:microsoft.com/office/officeart/2016/7/layout/BasicLinearProcessNumbered"/>
    <dgm:cxn modelId="{8F1E1127-1745-40C5-A924-2E67ECD8CBF8}" type="presParOf" srcId="{0F7B4411-8F5C-42B2-B199-9C9AE9408C0E}" destId="{DEC90697-CAA3-447D-9E0A-82B23E6C715F}" srcOrd="1" destOrd="0" presId="urn:microsoft.com/office/officeart/2016/7/layout/BasicLinearProcessNumbered"/>
    <dgm:cxn modelId="{897BE854-49F2-4876-9C3D-18C681B0D5D9}" type="presParOf" srcId="{0F7B4411-8F5C-42B2-B199-9C9AE9408C0E}" destId="{41FBD13B-960F-46D6-9B68-A34B507CAFD9}" srcOrd="2" destOrd="0" presId="urn:microsoft.com/office/officeart/2016/7/layout/BasicLinearProcessNumbered"/>
    <dgm:cxn modelId="{71F5460B-D404-4B2F-B5E4-841BCA7F2423}" type="presParOf" srcId="{0F7B4411-8F5C-42B2-B199-9C9AE9408C0E}" destId="{7EB52B77-1BBA-430D-8614-7831BEA4A338}"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75AADC-978A-41E8-9E3F-D5A22AF8219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A297052E-C5EF-49A3-AC13-51A34C8CAFCA}">
      <dgm:prSet custT="1"/>
      <dgm:spPr/>
      <dgm:t>
        <a:bodyPr/>
        <a:lstStyle/>
        <a:p>
          <a:r>
            <a:rPr lang="en-IN" sz="1600" b="1"/>
            <a:t>Financial services </a:t>
          </a:r>
          <a:endParaRPr lang="en-IN" sz="1600" b="1" dirty="0"/>
        </a:p>
      </dgm:t>
    </dgm:pt>
    <dgm:pt modelId="{837758E0-880C-4291-9213-E127C4D3FD8D}" type="parTrans" cxnId="{D2684957-6AAD-497B-B69D-FE8058857DFB}">
      <dgm:prSet/>
      <dgm:spPr/>
      <dgm:t>
        <a:bodyPr/>
        <a:lstStyle/>
        <a:p>
          <a:endParaRPr lang="en-IN"/>
        </a:p>
      </dgm:t>
    </dgm:pt>
    <dgm:pt modelId="{CE0BE079-CCDC-46BA-9E86-D6FCB3A2388E}" type="sibTrans" cxnId="{D2684957-6AAD-497B-B69D-FE8058857DFB}">
      <dgm:prSet/>
      <dgm:spPr/>
      <dgm:t>
        <a:bodyPr/>
        <a:lstStyle/>
        <a:p>
          <a:endParaRPr lang="en-IN"/>
        </a:p>
      </dgm:t>
    </dgm:pt>
    <dgm:pt modelId="{BBFEAEF2-98E4-4F03-971E-1F66EF70A44F}">
      <dgm:prSet custT="1"/>
      <dgm:spPr/>
      <dgm:t>
        <a:bodyPr/>
        <a:lstStyle/>
        <a:p>
          <a:r>
            <a:rPr lang="en-IN" sz="1600" b="1"/>
            <a:t>Healthcare</a:t>
          </a:r>
          <a:endParaRPr lang="en-IN" sz="1600" b="1" dirty="0"/>
        </a:p>
      </dgm:t>
    </dgm:pt>
    <dgm:pt modelId="{7DEB55F1-5860-4FFD-99ED-068DEA2C29D2}" type="parTrans" cxnId="{ACF3A09C-3A7A-4352-B58A-ADF16B11235E}">
      <dgm:prSet/>
      <dgm:spPr/>
      <dgm:t>
        <a:bodyPr/>
        <a:lstStyle/>
        <a:p>
          <a:endParaRPr lang="en-IN"/>
        </a:p>
      </dgm:t>
    </dgm:pt>
    <dgm:pt modelId="{2DC48E1E-91FA-49DB-8299-5FBE81C6E0B1}" type="sibTrans" cxnId="{ACF3A09C-3A7A-4352-B58A-ADF16B11235E}">
      <dgm:prSet/>
      <dgm:spPr/>
      <dgm:t>
        <a:bodyPr/>
        <a:lstStyle/>
        <a:p>
          <a:endParaRPr lang="en-IN"/>
        </a:p>
      </dgm:t>
    </dgm:pt>
    <dgm:pt modelId="{5EDA53E1-4F9B-4515-961B-05B884D1713E}">
      <dgm:prSet custT="1"/>
      <dgm:spPr/>
      <dgm:t>
        <a:bodyPr/>
        <a:lstStyle/>
        <a:p>
          <a:r>
            <a:rPr lang="en-IN" sz="1600" b="1"/>
            <a:t>Technology</a:t>
          </a:r>
          <a:endParaRPr lang="en-IN" sz="1600" b="1" dirty="0"/>
        </a:p>
      </dgm:t>
    </dgm:pt>
    <dgm:pt modelId="{ADB5C621-AFE7-48BA-BA79-CB56A6F84FB6}" type="parTrans" cxnId="{E3C982A4-F3AC-4DD6-AC5B-E82A3582C9DB}">
      <dgm:prSet/>
      <dgm:spPr/>
      <dgm:t>
        <a:bodyPr/>
        <a:lstStyle/>
        <a:p>
          <a:endParaRPr lang="en-IN"/>
        </a:p>
      </dgm:t>
    </dgm:pt>
    <dgm:pt modelId="{CCAF24DE-E963-4222-A913-F8ECF276EE4C}" type="sibTrans" cxnId="{E3C982A4-F3AC-4DD6-AC5B-E82A3582C9DB}">
      <dgm:prSet/>
      <dgm:spPr/>
      <dgm:t>
        <a:bodyPr/>
        <a:lstStyle/>
        <a:p>
          <a:endParaRPr lang="en-IN"/>
        </a:p>
      </dgm:t>
    </dgm:pt>
    <dgm:pt modelId="{A3C296FC-FEAC-4861-987E-2BA4D72678D1}">
      <dgm:prSet custT="1"/>
      <dgm:spPr/>
      <dgm:t>
        <a:bodyPr/>
        <a:lstStyle/>
        <a:p>
          <a:r>
            <a:rPr lang="en-IN" sz="1600" b="1"/>
            <a:t>Retail</a:t>
          </a:r>
          <a:endParaRPr lang="en-IN" sz="1600" b="1" dirty="0"/>
        </a:p>
      </dgm:t>
    </dgm:pt>
    <dgm:pt modelId="{7FDF7E37-B225-4669-A366-F28E9D35B010}" type="parTrans" cxnId="{B6A3468F-BFDA-439D-ABAA-D2439FC774D9}">
      <dgm:prSet/>
      <dgm:spPr/>
      <dgm:t>
        <a:bodyPr/>
        <a:lstStyle/>
        <a:p>
          <a:endParaRPr lang="en-IN"/>
        </a:p>
      </dgm:t>
    </dgm:pt>
    <dgm:pt modelId="{805A88CA-029D-4906-B5FD-44589656BC3E}" type="sibTrans" cxnId="{B6A3468F-BFDA-439D-ABAA-D2439FC774D9}">
      <dgm:prSet/>
      <dgm:spPr/>
      <dgm:t>
        <a:bodyPr/>
        <a:lstStyle/>
        <a:p>
          <a:endParaRPr lang="en-IN"/>
        </a:p>
      </dgm:t>
    </dgm:pt>
    <dgm:pt modelId="{BD1FCC96-68F0-4AF9-81E0-7D73717F80F8}">
      <dgm:prSet custT="1"/>
      <dgm:spPr/>
      <dgm:t>
        <a:bodyPr/>
        <a:lstStyle/>
        <a:p>
          <a:r>
            <a:rPr lang="en-IN" sz="1600" b="1"/>
            <a:t>Energy</a:t>
          </a:r>
          <a:endParaRPr lang="en-IN" sz="1600" b="1" dirty="0"/>
        </a:p>
      </dgm:t>
    </dgm:pt>
    <dgm:pt modelId="{10A7B566-4335-4A84-A5D9-31883EEE0541}" type="parTrans" cxnId="{5A9B865D-E9B6-47C5-B398-E50A60792D7F}">
      <dgm:prSet/>
      <dgm:spPr/>
      <dgm:t>
        <a:bodyPr/>
        <a:lstStyle/>
        <a:p>
          <a:endParaRPr lang="en-IN"/>
        </a:p>
      </dgm:t>
    </dgm:pt>
    <dgm:pt modelId="{E54DDF93-A75A-4BD5-8F19-428514392BB6}" type="sibTrans" cxnId="{5A9B865D-E9B6-47C5-B398-E50A60792D7F}">
      <dgm:prSet/>
      <dgm:spPr/>
      <dgm:t>
        <a:bodyPr/>
        <a:lstStyle/>
        <a:p>
          <a:endParaRPr lang="en-IN"/>
        </a:p>
      </dgm:t>
    </dgm:pt>
    <dgm:pt modelId="{8231C00B-6D33-4022-B775-EADCE1FDEBB1}">
      <dgm:prSet custT="1"/>
      <dgm:spPr/>
      <dgm:t>
        <a:bodyPr/>
        <a:lstStyle/>
        <a:p>
          <a:r>
            <a:rPr lang="en-IN" sz="1500" b="1"/>
            <a:t>Manufacturing</a:t>
          </a:r>
          <a:endParaRPr lang="en-IN" sz="1500" b="1" dirty="0"/>
        </a:p>
      </dgm:t>
    </dgm:pt>
    <dgm:pt modelId="{66867494-C6BA-4FD1-A3FC-13A8AAB3C514}" type="parTrans" cxnId="{13BC5C48-7AAF-49AB-89B1-CB13FDA4698C}">
      <dgm:prSet/>
      <dgm:spPr/>
      <dgm:t>
        <a:bodyPr/>
        <a:lstStyle/>
        <a:p>
          <a:endParaRPr lang="en-IN"/>
        </a:p>
      </dgm:t>
    </dgm:pt>
    <dgm:pt modelId="{91816936-D615-43F6-8358-DA6CED8E2C63}" type="sibTrans" cxnId="{13BC5C48-7AAF-49AB-89B1-CB13FDA4698C}">
      <dgm:prSet/>
      <dgm:spPr/>
      <dgm:t>
        <a:bodyPr/>
        <a:lstStyle/>
        <a:p>
          <a:endParaRPr lang="en-IN"/>
        </a:p>
      </dgm:t>
    </dgm:pt>
    <dgm:pt modelId="{5F63357C-699E-4FE9-9CB8-7554E46F4AE8}" type="pres">
      <dgm:prSet presAssocID="{B775AADC-978A-41E8-9E3F-D5A22AF82195}" presName="linear" presStyleCnt="0">
        <dgm:presLayoutVars>
          <dgm:animLvl val="lvl"/>
          <dgm:resizeHandles val="exact"/>
        </dgm:presLayoutVars>
      </dgm:prSet>
      <dgm:spPr/>
    </dgm:pt>
    <dgm:pt modelId="{A18D4FFF-169A-4910-BD53-4872E7705877}" type="pres">
      <dgm:prSet presAssocID="{A297052E-C5EF-49A3-AC13-51A34C8CAFCA}" presName="parentText" presStyleLbl="node1" presStyleIdx="0" presStyleCnt="6" custLinFactY="-23355" custLinFactNeighborX="-1614" custLinFactNeighborY="-100000">
        <dgm:presLayoutVars>
          <dgm:chMax val="0"/>
          <dgm:bulletEnabled val="1"/>
        </dgm:presLayoutVars>
      </dgm:prSet>
      <dgm:spPr/>
    </dgm:pt>
    <dgm:pt modelId="{CAF351C6-0D82-435B-B954-71902CB3EF04}" type="pres">
      <dgm:prSet presAssocID="{CE0BE079-CCDC-46BA-9E86-D6FCB3A2388E}" presName="spacer" presStyleCnt="0"/>
      <dgm:spPr/>
    </dgm:pt>
    <dgm:pt modelId="{2C666896-74B6-453C-A19B-636DCCDFDF23}" type="pres">
      <dgm:prSet presAssocID="{BBFEAEF2-98E4-4F03-971E-1F66EF70A44F}" presName="parentText" presStyleLbl="node1" presStyleIdx="1" presStyleCnt="6">
        <dgm:presLayoutVars>
          <dgm:chMax val="0"/>
          <dgm:bulletEnabled val="1"/>
        </dgm:presLayoutVars>
      </dgm:prSet>
      <dgm:spPr/>
    </dgm:pt>
    <dgm:pt modelId="{9AEC82EA-1BD9-418D-85F5-CE6CDC2211B5}" type="pres">
      <dgm:prSet presAssocID="{2DC48E1E-91FA-49DB-8299-5FBE81C6E0B1}" presName="spacer" presStyleCnt="0"/>
      <dgm:spPr/>
    </dgm:pt>
    <dgm:pt modelId="{F55DA662-445E-490F-8B53-D92D258CB003}" type="pres">
      <dgm:prSet presAssocID="{5EDA53E1-4F9B-4515-961B-05B884D1713E}" presName="parentText" presStyleLbl="node1" presStyleIdx="2" presStyleCnt="6">
        <dgm:presLayoutVars>
          <dgm:chMax val="0"/>
          <dgm:bulletEnabled val="1"/>
        </dgm:presLayoutVars>
      </dgm:prSet>
      <dgm:spPr/>
    </dgm:pt>
    <dgm:pt modelId="{E41F6555-2420-422E-B7A6-5224FECDE6B6}" type="pres">
      <dgm:prSet presAssocID="{CCAF24DE-E963-4222-A913-F8ECF276EE4C}" presName="spacer" presStyleCnt="0"/>
      <dgm:spPr/>
    </dgm:pt>
    <dgm:pt modelId="{1E22FE90-3203-4BE7-9861-6560513426D5}" type="pres">
      <dgm:prSet presAssocID="{A3C296FC-FEAC-4861-987E-2BA4D72678D1}" presName="parentText" presStyleLbl="node1" presStyleIdx="3" presStyleCnt="6">
        <dgm:presLayoutVars>
          <dgm:chMax val="0"/>
          <dgm:bulletEnabled val="1"/>
        </dgm:presLayoutVars>
      </dgm:prSet>
      <dgm:spPr/>
    </dgm:pt>
    <dgm:pt modelId="{AC93C84A-5E8C-479F-AB36-30BC4AD9014E}" type="pres">
      <dgm:prSet presAssocID="{805A88CA-029D-4906-B5FD-44589656BC3E}" presName="spacer" presStyleCnt="0"/>
      <dgm:spPr/>
    </dgm:pt>
    <dgm:pt modelId="{AB139588-5B70-42AC-BCAB-07670ED280D7}" type="pres">
      <dgm:prSet presAssocID="{BD1FCC96-68F0-4AF9-81E0-7D73717F80F8}" presName="parentText" presStyleLbl="node1" presStyleIdx="4" presStyleCnt="6">
        <dgm:presLayoutVars>
          <dgm:chMax val="0"/>
          <dgm:bulletEnabled val="1"/>
        </dgm:presLayoutVars>
      </dgm:prSet>
      <dgm:spPr/>
    </dgm:pt>
    <dgm:pt modelId="{27515C4A-3371-447E-BD36-141EDB661815}" type="pres">
      <dgm:prSet presAssocID="{E54DDF93-A75A-4BD5-8F19-428514392BB6}" presName="spacer" presStyleCnt="0"/>
      <dgm:spPr/>
    </dgm:pt>
    <dgm:pt modelId="{6E811B1E-9AF8-432B-9DAA-4F6B9F37B943}" type="pres">
      <dgm:prSet presAssocID="{8231C00B-6D33-4022-B775-EADCE1FDEBB1}" presName="parentText" presStyleLbl="node1" presStyleIdx="5" presStyleCnt="6">
        <dgm:presLayoutVars>
          <dgm:chMax val="0"/>
          <dgm:bulletEnabled val="1"/>
        </dgm:presLayoutVars>
      </dgm:prSet>
      <dgm:spPr/>
    </dgm:pt>
  </dgm:ptLst>
  <dgm:cxnLst>
    <dgm:cxn modelId="{5A9B865D-E9B6-47C5-B398-E50A60792D7F}" srcId="{B775AADC-978A-41E8-9E3F-D5A22AF82195}" destId="{BD1FCC96-68F0-4AF9-81E0-7D73717F80F8}" srcOrd="4" destOrd="0" parTransId="{10A7B566-4335-4A84-A5D9-31883EEE0541}" sibTransId="{E54DDF93-A75A-4BD5-8F19-428514392BB6}"/>
    <dgm:cxn modelId="{13BC5C48-7AAF-49AB-89B1-CB13FDA4698C}" srcId="{B775AADC-978A-41E8-9E3F-D5A22AF82195}" destId="{8231C00B-6D33-4022-B775-EADCE1FDEBB1}" srcOrd="5" destOrd="0" parTransId="{66867494-C6BA-4FD1-A3FC-13A8AAB3C514}" sibTransId="{91816936-D615-43F6-8358-DA6CED8E2C63}"/>
    <dgm:cxn modelId="{D2684957-6AAD-497B-B69D-FE8058857DFB}" srcId="{B775AADC-978A-41E8-9E3F-D5A22AF82195}" destId="{A297052E-C5EF-49A3-AC13-51A34C8CAFCA}" srcOrd="0" destOrd="0" parTransId="{837758E0-880C-4291-9213-E127C4D3FD8D}" sibTransId="{CE0BE079-CCDC-46BA-9E86-D6FCB3A2388E}"/>
    <dgm:cxn modelId="{26947077-E24E-4FDC-B2B2-E5824B3B8D44}" type="presOf" srcId="{BD1FCC96-68F0-4AF9-81E0-7D73717F80F8}" destId="{AB139588-5B70-42AC-BCAB-07670ED280D7}" srcOrd="0" destOrd="0" presId="urn:microsoft.com/office/officeart/2005/8/layout/vList2"/>
    <dgm:cxn modelId="{F9AD4F78-F220-47D5-BA4A-CC98272B0C0D}" type="presOf" srcId="{A297052E-C5EF-49A3-AC13-51A34C8CAFCA}" destId="{A18D4FFF-169A-4910-BD53-4872E7705877}" srcOrd="0" destOrd="0" presId="urn:microsoft.com/office/officeart/2005/8/layout/vList2"/>
    <dgm:cxn modelId="{05154E87-3A90-4BA4-8CFC-F93608AC901D}" type="presOf" srcId="{BBFEAEF2-98E4-4F03-971E-1F66EF70A44F}" destId="{2C666896-74B6-453C-A19B-636DCCDFDF23}" srcOrd="0" destOrd="0" presId="urn:microsoft.com/office/officeart/2005/8/layout/vList2"/>
    <dgm:cxn modelId="{B6A3468F-BFDA-439D-ABAA-D2439FC774D9}" srcId="{B775AADC-978A-41E8-9E3F-D5A22AF82195}" destId="{A3C296FC-FEAC-4861-987E-2BA4D72678D1}" srcOrd="3" destOrd="0" parTransId="{7FDF7E37-B225-4669-A366-F28E9D35B010}" sibTransId="{805A88CA-029D-4906-B5FD-44589656BC3E}"/>
    <dgm:cxn modelId="{A738CB98-0BE3-4395-B97B-787D20E0111D}" type="presOf" srcId="{A3C296FC-FEAC-4861-987E-2BA4D72678D1}" destId="{1E22FE90-3203-4BE7-9861-6560513426D5}" srcOrd="0" destOrd="0" presId="urn:microsoft.com/office/officeart/2005/8/layout/vList2"/>
    <dgm:cxn modelId="{ACF3A09C-3A7A-4352-B58A-ADF16B11235E}" srcId="{B775AADC-978A-41E8-9E3F-D5A22AF82195}" destId="{BBFEAEF2-98E4-4F03-971E-1F66EF70A44F}" srcOrd="1" destOrd="0" parTransId="{7DEB55F1-5860-4FFD-99ED-068DEA2C29D2}" sibTransId="{2DC48E1E-91FA-49DB-8299-5FBE81C6E0B1}"/>
    <dgm:cxn modelId="{6D90FE9F-BB27-4081-9788-A7AA3319FB3A}" type="presOf" srcId="{8231C00B-6D33-4022-B775-EADCE1FDEBB1}" destId="{6E811B1E-9AF8-432B-9DAA-4F6B9F37B943}" srcOrd="0" destOrd="0" presId="urn:microsoft.com/office/officeart/2005/8/layout/vList2"/>
    <dgm:cxn modelId="{E3C982A4-F3AC-4DD6-AC5B-E82A3582C9DB}" srcId="{B775AADC-978A-41E8-9E3F-D5A22AF82195}" destId="{5EDA53E1-4F9B-4515-961B-05B884D1713E}" srcOrd="2" destOrd="0" parTransId="{ADB5C621-AFE7-48BA-BA79-CB56A6F84FB6}" sibTransId="{CCAF24DE-E963-4222-A913-F8ECF276EE4C}"/>
    <dgm:cxn modelId="{4AFA78BE-4F88-495B-AA66-040ADCB19004}" type="presOf" srcId="{B775AADC-978A-41E8-9E3F-D5A22AF82195}" destId="{5F63357C-699E-4FE9-9CB8-7554E46F4AE8}" srcOrd="0" destOrd="0" presId="urn:microsoft.com/office/officeart/2005/8/layout/vList2"/>
    <dgm:cxn modelId="{DF3344CF-DE85-4A18-807C-87E8DEBC5C8E}" type="presOf" srcId="{5EDA53E1-4F9B-4515-961B-05B884D1713E}" destId="{F55DA662-445E-490F-8B53-D92D258CB003}" srcOrd="0" destOrd="0" presId="urn:microsoft.com/office/officeart/2005/8/layout/vList2"/>
    <dgm:cxn modelId="{427037F8-E35C-477E-8CE5-18C0D889A381}" type="presParOf" srcId="{5F63357C-699E-4FE9-9CB8-7554E46F4AE8}" destId="{A18D4FFF-169A-4910-BD53-4872E7705877}" srcOrd="0" destOrd="0" presId="urn:microsoft.com/office/officeart/2005/8/layout/vList2"/>
    <dgm:cxn modelId="{27EF97F4-9610-4A72-A3B6-13A507552DB3}" type="presParOf" srcId="{5F63357C-699E-4FE9-9CB8-7554E46F4AE8}" destId="{CAF351C6-0D82-435B-B954-71902CB3EF04}" srcOrd="1" destOrd="0" presId="urn:microsoft.com/office/officeart/2005/8/layout/vList2"/>
    <dgm:cxn modelId="{01111DAB-F6CB-4B5C-BE0A-5F89E2224F4A}" type="presParOf" srcId="{5F63357C-699E-4FE9-9CB8-7554E46F4AE8}" destId="{2C666896-74B6-453C-A19B-636DCCDFDF23}" srcOrd="2" destOrd="0" presId="urn:microsoft.com/office/officeart/2005/8/layout/vList2"/>
    <dgm:cxn modelId="{CF000320-C394-446D-AAB4-C8F3B85EDCD4}" type="presParOf" srcId="{5F63357C-699E-4FE9-9CB8-7554E46F4AE8}" destId="{9AEC82EA-1BD9-418D-85F5-CE6CDC2211B5}" srcOrd="3" destOrd="0" presId="urn:microsoft.com/office/officeart/2005/8/layout/vList2"/>
    <dgm:cxn modelId="{5F98ABBD-99D1-4138-BD9C-56D99002879B}" type="presParOf" srcId="{5F63357C-699E-4FE9-9CB8-7554E46F4AE8}" destId="{F55DA662-445E-490F-8B53-D92D258CB003}" srcOrd="4" destOrd="0" presId="urn:microsoft.com/office/officeart/2005/8/layout/vList2"/>
    <dgm:cxn modelId="{647A33C7-2C0C-4C9C-8396-E284C0597945}" type="presParOf" srcId="{5F63357C-699E-4FE9-9CB8-7554E46F4AE8}" destId="{E41F6555-2420-422E-B7A6-5224FECDE6B6}" srcOrd="5" destOrd="0" presId="urn:microsoft.com/office/officeart/2005/8/layout/vList2"/>
    <dgm:cxn modelId="{C80A215E-A381-4A17-BB5E-F4D5BA762AEB}" type="presParOf" srcId="{5F63357C-699E-4FE9-9CB8-7554E46F4AE8}" destId="{1E22FE90-3203-4BE7-9861-6560513426D5}" srcOrd="6" destOrd="0" presId="urn:microsoft.com/office/officeart/2005/8/layout/vList2"/>
    <dgm:cxn modelId="{29D51C58-3920-497E-AF18-24B0162B7022}" type="presParOf" srcId="{5F63357C-699E-4FE9-9CB8-7554E46F4AE8}" destId="{AC93C84A-5E8C-479F-AB36-30BC4AD9014E}" srcOrd="7" destOrd="0" presId="urn:microsoft.com/office/officeart/2005/8/layout/vList2"/>
    <dgm:cxn modelId="{65DE99A3-849B-467B-825C-5C06D8A23324}" type="presParOf" srcId="{5F63357C-699E-4FE9-9CB8-7554E46F4AE8}" destId="{AB139588-5B70-42AC-BCAB-07670ED280D7}" srcOrd="8" destOrd="0" presId="urn:microsoft.com/office/officeart/2005/8/layout/vList2"/>
    <dgm:cxn modelId="{651D8082-E88A-4355-8F9F-48C5A920BCAA}" type="presParOf" srcId="{5F63357C-699E-4FE9-9CB8-7554E46F4AE8}" destId="{27515C4A-3371-447E-BD36-141EDB661815}" srcOrd="9" destOrd="0" presId="urn:microsoft.com/office/officeart/2005/8/layout/vList2"/>
    <dgm:cxn modelId="{A2C6217B-8EE3-4DFB-AAB5-3F5CA1176B67}" type="presParOf" srcId="{5F63357C-699E-4FE9-9CB8-7554E46F4AE8}" destId="{6E811B1E-9AF8-432B-9DAA-4F6B9F37B94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610C0D-06F3-4EF5-BF52-06A9CF3AD9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312F69-6DF9-46F2-A471-B8A165722A4F}">
      <dgm:prSet/>
      <dgm:spPr/>
      <dgm:t>
        <a:bodyPr/>
        <a:lstStyle/>
        <a:p>
          <a:pPr>
            <a:lnSpc>
              <a:spcPct val="100000"/>
            </a:lnSpc>
          </a:pPr>
          <a:r>
            <a:rPr lang="en-IN" u="sng" dirty="0">
              <a:hlinkClick xmlns:r="http://schemas.openxmlformats.org/officeDocument/2006/relationships" r:id="rId1"/>
            </a:rPr>
            <a:t> Chapter 6 Judgmental forecasts | Notes for “Forecasting: Principles and Practice, 3rd edition” (qiushiyan.github.io)</a:t>
          </a:r>
          <a:endParaRPr lang="en-US" dirty="0"/>
        </a:p>
      </dgm:t>
    </dgm:pt>
    <dgm:pt modelId="{7573A405-52F9-48F2-8033-E71D4446CECE}" type="parTrans" cxnId="{FE6427C8-F990-403E-A4F5-B07E18AB73CB}">
      <dgm:prSet/>
      <dgm:spPr/>
      <dgm:t>
        <a:bodyPr/>
        <a:lstStyle/>
        <a:p>
          <a:endParaRPr lang="en-US"/>
        </a:p>
      </dgm:t>
    </dgm:pt>
    <dgm:pt modelId="{30978685-011A-4FEE-AEBE-6B6B7E5CAA10}" type="sibTrans" cxnId="{FE6427C8-F990-403E-A4F5-B07E18AB73CB}">
      <dgm:prSet/>
      <dgm:spPr/>
      <dgm:t>
        <a:bodyPr/>
        <a:lstStyle/>
        <a:p>
          <a:endParaRPr lang="en-US"/>
        </a:p>
      </dgm:t>
    </dgm:pt>
    <dgm:pt modelId="{E9508CF5-5104-4DD1-AF13-AF704B63D9A0}">
      <dgm:prSet/>
      <dgm:spPr/>
      <dgm:t>
        <a:bodyPr/>
        <a:lstStyle/>
        <a:p>
          <a:pPr>
            <a:lnSpc>
              <a:spcPct val="100000"/>
            </a:lnSpc>
          </a:pPr>
          <a:r>
            <a:rPr lang="en-US" dirty="0">
              <a:hlinkClick xmlns:r="http://schemas.openxmlformats.org/officeDocument/2006/relationships" r:id="rId2"/>
            </a:rPr>
            <a:t>Qualitative and Judgmental Forecasting - Tutorial (vskills.in)</a:t>
          </a:r>
          <a:endParaRPr lang="en-US" dirty="0"/>
        </a:p>
      </dgm:t>
    </dgm:pt>
    <dgm:pt modelId="{311BC1DF-1FBD-41A4-9726-BA21D507762D}" type="parTrans" cxnId="{9265F626-C2A0-45D0-B084-4C9E51188CF8}">
      <dgm:prSet/>
      <dgm:spPr/>
      <dgm:t>
        <a:bodyPr/>
        <a:lstStyle/>
        <a:p>
          <a:endParaRPr lang="en-US"/>
        </a:p>
      </dgm:t>
    </dgm:pt>
    <dgm:pt modelId="{4AD92BF6-D0EC-4D88-9EFD-08925B753E32}" type="sibTrans" cxnId="{9265F626-C2A0-45D0-B084-4C9E51188CF8}">
      <dgm:prSet/>
      <dgm:spPr/>
      <dgm:t>
        <a:bodyPr/>
        <a:lstStyle/>
        <a:p>
          <a:endParaRPr lang="en-US"/>
        </a:p>
      </dgm:t>
    </dgm:pt>
    <dgm:pt modelId="{690261C6-8E8F-43FE-948B-2976CEF0205C}">
      <dgm:prSet/>
      <dgm:spPr/>
      <dgm:t>
        <a:bodyPr/>
        <a:lstStyle/>
        <a:p>
          <a:pPr>
            <a:lnSpc>
              <a:spcPct val="100000"/>
            </a:lnSpc>
          </a:pPr>
          <a:r>
            <a:rPr lang="en-US" dirty="0">
              <a:hlinkClick xmlns:r="http://schemas.openxmlformats.org/officeDocument/2006/relationships" r:id="rId3"/>
            </a:rPr>
            <a:t>Judgmental forecasting: A review of progress over the last 25 years – ScienceDirect</a:t>
          </a:r>
          <a:endParaRPr lang="en-US" dirty="0"/>
        </a:p>
      </dgm:t>
    </dgm:pt>
    <dgm:pt modelId="{820AC9F1-B894-4507-AC14-2A550167056C}" type="parTrans" cxnId="{5018E1E6-8CCA-44CD-8F45-7FFA50947E20}">
      <dgm:prSet/>
      <dgm:spPr/>
      <dgm:t>
        <a:bodyPr/>
        <a:lstStyle/>
        <a:p>
          <a:endParaRPr lang="en-US"/>
        </a:p>
      </dgm:t>
    </dgm:pt>
    <dgm:pt modelId="{124AD780-6167-433E-82E0-084C26D7E220}" type="sibTrans" cxnId="{5018E1E6-8CCA-44CD-8F45-7FFA50947E20}">
      <dgm:prSet/>
      <dgm:spPr/>
      <dgm:t>
        <a:bodyPr/>
        <a:lstStyle/>
        <a:p>
          <a:endParaRPr lang="en-US"/>
        </a:p>
      </dgm:t>
    </dgm:pt>
    <dgm:pt modelId="{41F315AD-10D2-4A5C-8B90-7714BE2A2A6F}">
      <dgm:prSet/>
      <dgm:spPr/>
      <dgm:t>
        <a:bodyPr/>
        <a:lstStyle/>
        <a:p>
          <a:pPr>
            <a:lnSpc>
              <a:spcPct val="100000"/>
            </a:lnSpc>
          </a:pPr>
          <a:r>
            <a:rPr lang="en-US" dirty="0">
              <a:hlinkClick xmlns:r="http://schemas.openxmlformats.org/officeDocument/2006/relationships" r:id="rId4"/>
            </a:rPr>
            <a:t> Judgmental Forecasting and Fundamental Analysis | Armstrong Economics</a:t>
          </a:r>
          <a:endParaRPr lang="en-US" dirty="0"/>
        </a:p>
      </dgm:t>
    </dgm:pt>
    <dgm:pt modelId="{935B340A-8D36-4F62-A28A-3BCE8FA393DD}" type="parTrans" cxnId="{BE62C5B8-F3D7-413B-B752-CEF5C3083CD2}">
      <dgm:prSet/>
      <dgm:spPr/>
      <dgm:t>
        <a:bodyPr/>
        <a:lstStyle/>
        <a:p>
          <a:endParaRPr lang="en-US"/>
        </a:p>
      </dgm:t>
    </dgm:pt>
    <dgm:pt modelId="{8AC51B07-4594-4824-BCEA-2C242D0A3764}" type="sibTrans" cxnId="{BE62C5B8-F3D7-413B-B752-CEF5C3083CD2}">
      <dgm:prSet/>
      <dgm:spPr/>
      <dgm:t>
        <a:bodyPr/>
        <a:lstStyle/>
        <a:p>
          <a:endParaRPr lang="en-US"/>
        </a:p>
      </dgm:t>
    </dgm:pt>
    <dgm:pt modelId="{34BA2AB8-9DBD-40A8-935E-DC0887B91552}">
      <dgm:prSet/>
      <dgm:spPr/>
      <dgm:t>
        <a:bodyPr/>
        <a:lstStyle/>
        <a:p>
          <a:pPr>
            <a:lnSpc>
              <a:spcPct val="100000"/>
            </a:lnSpc>
          </a:pPr>
          <a:r>
            <a:rPr lang="en-US" dirty="0">
              <a:hlinkClick xmlns:r="http://schemas.openxmlformats.org/officeDocument/2006/relationships" r:id="rId5"/>
            </a:rPr>
            <a:t> Forecasting Methods - Top 4 Types, Overview, Examples (corporatefinanceinstitute.com)</a:t>
          </a:r>
          <a:endParaRPr lang="en-US" dirty="0"/>
        </a:p>
      </dgm:t>
    </dgm:pt>
    <dgm:pt modelId="{395F5653-4CBD-449D-91BD-110EAA7DB836}" type="parTrans" cxnId="{A3278A63-ED59-426F-81AD-4F7E4F315B72}">
      <dgm:prSet/>
      <dgm:spPr/>
      <dgm:t>
        <a:bodyPr/>
        <a:lstStyle/>
        <a:p>
          <a:endParaRPr lang="en-US"/>
        </a:p>
      </dgm:t>
    </dgm:pt>
    <dgm:pt modelId="{D56806A4-8E83-42E2-87C8-21EC14E21B36}" type="sibTrans" cxnId="{A3278A63-ED59-426F-81AD-4F7E4F315B72}">
      <dgm:prSet/>
      <dgm:spPr/>
      <dgm:t>
        <a:bodyPr/>
        <a:lstStyle/>
        <a:p>
          <a:endParaRPr lang="en-US"/>
        </a:p>
      </dgm:t>
    </dgm:pt>
    <dgm:pt modelId="{17D8C24A-8D24-4AD4-AC69-D9A1A6407BA6}" type="pres">
      <dgm:prSet presAssocID="{18610C0D-06F3-4EF5-BF52-06A9CF3AD954}" presName="root" presStyleCnt="0">
        <dgm:presLayoutVars>
          <dgm:dir/>
          <dgm:resizeHandles val="exact"/>
        </dgm:presLayoutVars>
      </dgm:prSet>
      <dgm:spPr/>
    </dgm:pt>
    <dgm:pt modelId="{BF53ECEF-D783-4B9B-A60D-9EBF9083BE5E}" type="pres">
      <dgm:prSet presAssocID="{CF312F69-6DF9-46F2-A471-B8A165722A4F}" presName="compNode" presStyleCnt="0"/>
      <dgm:spPr/>
    </dgm:pt>
    <dgm:pt modelId="{33FD3564-F1E9-4956-8F69-EEFA9EE79619}" type="pres">
      <dgm:prSet presAssocID="{CF312F69-6DF9-46F2-A471-B8A165722A4F}" presName="bgRect" presStyleLbl="bgShp" presStyleIdx="0" presStyleCnt="5"/>
      <dgm:spPr/>
    </dgm:pt>
    <dgm:pt modelId="{2BA11361-1A5C-487B-9EAD-FC95C17BB6DF}" type="pres">
      <dgm:prSet presAssocID="{CF312F69-6DF9-46F2-A471-B8A165722A4F}" presName="iconRect" presStyleLbl="node1" presStyleIdx="0" presStyleCnt="5" custLinFactNeighborX="-7129"/>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Gavel"/>
        </a:ext>
      </dgm:extLst>
    </dgm:pt>
    <dgm:pt modelId="{EB407A98-FA6E-4BCB-A578-180016269996}" type="pres">
      <dgm:prSet presAssocID="{CF312F69-6DF9-46F2-A471-B8A165722A4F}" presName="spaceRect" presStyleCnt="0"/>
      <dgm:spPr/>
    </dgm:pt>
    <dgm:pt modelId="{6141A46C-7E60-4684-B46A-F6F8628E631E}" type="pres">
      <dgm:prSet presAssocID="{CF312F69-6DF9-46F2-A471-B8A165722A4F}" presName="parTx" presStyleLbl="revTx" presStyleIdx="0" presStyleCnt="5">
        <dgm:presLayoutVars>
          <dgm:chMax val="0"/>
          <dgm:chPref val="0"/>
        </dgm:presLayoutVars>
      </dgm:prSet>
      <dgm:spPr/>
    </dgm:pt>
    <dgm:pt modelId="{D36E55A2-BF29-4083-946F-392FFAAB9C0D}" type="pres">
      <dgm:prSet presAssocID="{30978685-011A-4FEE-AEBE-6B6B7E5CAA10}" presName="sibTrans" presStyleCnt="0"/>
      <dgm:spPr/>
    </dgm:pt>
    <dgm:pt modelId="{156F5225-E63E-49A0-85D4-22AA72963A3A}" type="pres">
      <dgm:prSet presAssocID="{E9508CF5-5104-4DD1-AF13-AF704B63D9A0}" presName="compNode" presStyleCnt="0"/>
      <dgm:spPr/>
    </dgm:pt>
    <dgm:pt modelId="{CD44DC17-A4BA-4726-918D-7CDBFF15673F}" type="pres">
      <dgm:prSet presAssocID="{E9508CF5-5104-4DD1-AF13-AF704B63D9A0}" presName="bgRect" presStyleLbl="bgShp" presStyleIdx="1" presStyleCnt="5"/>
      <dgm:spPr/>
    </dgm:pt>
    <dgm:pt modelId="{D1F02BFB-C504-4124-9DF2-9B9CE6893ADB}" type="pres">
      <dgm:prSet presAssocID="{E9508CF5-5104-4DD1-AF13-AF704B63D9A0}"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Person with Idea"/>
        </a:ext>
      </dgm:extLst>
    </dgm:pt>
    <dgm:pt modelId="{2FBF44E2-C7F8-4427-A756-6BBE83A6F256}" type="pres">
      <dgm:prSet presAssocID="{E9508CF5-5104-4DD1-AF13-AF704B63D9A0}" presName="spaceRect" presStyleCnt="0"/>
      <dgm:spPr/>
    </dgm:pt>
    <dgm:pt modelId="{41993178-1037-4270-8F5D-BBEC64FADCB0}" type="pres">
      <dgm:prSet presAssocID="{E9508CF5-5104-4DD1-AF13-AF704B63D9A0}" presName="parTx" presStyleLbl="revTx" presStyleIdx="1" presStyleCnt="5">
        <dgm:presLayoutVars>
          <dgm:chMax val="0"/>
          <dgm:chPref val="0"/>
        </dgm:presLayoutVars>
      </dgm:prSet>
      <dgm:spPr/>
    </dgm:pt>
    <dgm:pt modelId="{62DDAC50-8152-491C-9F6E-4E405D8B1EAE}" type="pres">
      <dgm:prSet presAssocID="{4AD92BF6-D0EC-4D88-9EFD-08925B753E32}" presName="sibTrans" presStyleCnt="0"/>
      <dgm:spPr/>
    </dgm:pt>
    <dgm:pt modelId="{05BFF380-417C-466E-A10C-466F524597F4}" type="pres">
      <dgm:prSet presAssocID="{690261C6-8E8F-43FE-948B-2976CEF0205C}" presName="compNode" presStyleCnt="0"/>
      <dgm:spPr/>
    </dgm:pt>
    <dgm:pt modelId="{94049D3D-691B-4CA1-9F7F-413B5E210D02}" type="pres">
      <dgm:prSet presAssocID="{690261C6-8E8F-43FE-948B-2976CEF0205C}" presName="bgRect" presStyleLbl="bgShp" presStyleIdx="2" presStyleCnt="5"/>
      <dgm:spPr/>
    </dgm:pt>
    <dgm:pt modelId="{90C26502-01AA-4D0F-86CF-D0A35E1DEDC7}" type="pres">
      <dgm:prSet presAssocID="{690261C6-8E8F-43FE-948B-2976CEF0205C}"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Judge"/>
        </a:ext>
      </dgm:extLst>
    </dgm:pt>
    <dgm:pt modelId="{667C7BF2-8F2A-41DA-B1A9-C5A97977FA2B}" type="pres">
      <dgm:prSet presAssocID="{690261C6-8E8F-43FE-948B-2976CEF0205C}" presName="spaceRect" presStyleCnt="0"/>
      <dgm:spPr/>
    </dgm:pt>
    <dgm:pt modelId="{E89781A4-F9BA-4124-A541-989DB994067A}" type="pres">
      <dgm:prSet presAssocID="{690261C6-8E8F-43FE-948B-2976CEF0205C}" presName="parTx" presStyleLbl="revTx" presStyleIdx="2" presStyleCnt="5">
        <dgm:presLayoutVars>
          <dgm:chMax val="0"/>
          <dgm:chPref val="0"/>
        </dgm:presLayoutVars>
      </dgm:prSet>
      <dgm:spPr/>
    </dgm:pt>
    <dgm:pt modelId="{102CFD49-FA48-412E-986D-BD42A2A65D95}" type="pres">
      <dgm:prSet presAssocID="{124AD780-6167-433E-82E0-084C26D7E220}" presName="sibTrans" presStyleCnt="0"/>
      <dgm:spPr/>
    </dgm:pt>
    <dgm:pt modelId="{32EB55F6-AC6E-40AE-BA75-690E0B2C192E}" type="pres">
      <dgm:prSet presAssocID="{41F315AD-10D2-4A5C-8B90-7714BE2A2A6F}" presName="compNode" presStyleCnt="0"/>
      <dgm:spPr/>
    </dgm:pt>
    <dgm:pt modelId="{B7857C58-ABA3-4282-B887-CD06ED89E3D5}" type="pres">
      <dgm:prSet presAssocID="{41F315AD-10D2-4A5C-8B90-7714BE2A2A6F}" presName="bgRect" presStyleLbl="bgShp" presStyleIdx="3" presStyleCnt="5" custLinFactNeighborX="-1699" custLinFactNeighborY="1840"/>
      <dgm:spPr/>
    </dgm:pt>
    <dgm:pt modelId="{D3B5A55C-C170-4145-8992-8583D8582B2F}" type="pres">
      <dgm:prSet presAssocID="{41F315AD-10D2-4A5C-8B90-7714BE2A2A6F}"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Head with Gears"/>
        </a:ext>
      </dgm:extLst>
    </dgm:pt>
    <dgm:pt modelId="{D7197790-F791-46B5-8A0D-A454A58D2797}" type="pres">
      <dgm:prSet presAssocID="{41F315AD-10D2-4A5C-8B90-7714BE2A2A6F}" presName="spaceRect" presStyleCnt="0"/>
      <dgm:spPr/>
    </dgm:pt>
    <dgm:pt modelId="{2ECBBF0E-191B-42F4-AE2A-5C03D562D24D}" type="pres">
      <dgm:prSet presAssocID="{41F315AD-10D2-4A5C-8B90-7714BE2A2A6F}" presName="parTx" presStyleLbl="revTx" presStyleIdx="3" presStyleCnt="5">
        <dgm:presLayoutVars>
          <dgm:chMax val="0"/>
          <dgm:chPref val="0"/>
        </dgm:presLayoutVars>
      </dgm:prSet>
      <dgm:spPr/>
    </dgm:pt>
    <dgm:pt modelId="{4E233457-F509-4BD3-B7DA-2A3F7F22E149}" type="pres">
      <dgm:prSet presAssocID="{8AC51B07-4594-4824-BCEA-2C242D0A3764}" presName="sibTrans" presStyleCnt="0"/>
      <dgm:spPr/>
    </dgm:pt>
    <dgm:pt modelId="{BB21B34F-6598-4E45-A529-D9E212A740F5}" type="pres">
      <dgm:prSet presAssocID="{34BA2AB8-9DBD-40A8-935E-DC0887B91552}" presName="compNode" presStyleCnt="0"/>
      <dgm:spPr/>
    </dgm:pt>
    <dgm:pt modelId="{E549EDD6-DC95-4542-9B31-358C098585F9}" type="pres">
      <dgm:prSet presAssocID="{34BA2AB8-9DBD-40A8-935E-DC0887B91552}" presName="bgRect" presStyleLbl="bgShp" presStyleIdx="4" presStyleCnt="5" custLinFactNeighborY="-6878"/>
      <dgm:spPr/>
    </dgm:pt>
    <dgm:pt modelId="{496327A0-D56F-4330-ACDC-064C7A399B90}" type="pres">
      <dgm:prSet presAssocID="{34BA2AB8-9DBD-40A8-935E-DC0887B91552}"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dgm:spPr>
      <dgm:extLst>
        <a:ext uri="{E40237B7-FDA0-4F09-8148-C483321AD2D9}">
          <dgm14:cNvPr xmlns:dgm14="http://schemas.microsoft.com/office/drawing/2010/diagram" id="0" name="" descr="Document"/>
        </a:ext>
      </dgm:extLst>
    </dgm:pt>
    <dgm:pt modelId="{A0D651AE-89A1-4384-9EB9-7C9E832115BB}" type="pres">
      <dgm:prSet presAssocID="{34BA2AB8-9DBD-40A8-935E-DC0887B91552}" presName="spaceRect" presStyleCnt="0"/>
      <dgm:spPr/>
    </dgm:pt>
    <dgm:pt modelId="{ADDA5F50-863B-47F4-AAEC-5FE372D9EA9F}" type="pres">
      <dgm:prSet presAssocID="{34BA2AB8-9DBD-40A8-935E-DC0887B91552}" presName="parTx" presStyleLbl="revTx" presStyleIdx="4" presStyleCnt="5">
        <dgm:presLayoutVars>
          <dgm:chMax val="0"/>
          <dgm:chPref val="0"/>
        </dgm:presLayoutVars>
      </dgm:prSet>
      <dgm:spPr/>
    </dgm:pt>
  </dgm:ptLst>
  <dgm:cxnLst>
    <dgm:cxn modelId="{9265F626-C2A0-45D0-B084-4C9E51188CF8}" srcId="{18610C0D-06F3-4EF5-BF52-06A9CF3AD954}" destId="{E9508CF5-5104-4DD1-AF13-AF704B63D9A0}" srcOrd="1" destOrd="0" parTransId="{311BC1DF-1FBD-41A4-9726-BA21D507762D}" sibTransId="{4AD92BF6-D0EC-4D88-9EFD-08925B753E32}"/>
    <dgm:cxn modelId="{3A8FEB41-7849-4425-92B7-1123C1DA72BB}" type="presOf" srcId="{41F315AD-10D2-4A5C-8B90-7714BE2A2A6F}" destId="{2ECBBF0E-191B-42F4-AE2A-5C03D562D24D}" srcOrd="0" destOrd="0" presId="urn:microsoft.com/office/officeart/2018/2/layout/IconVerticalSolidList"/>
    <dgm:cxn modelId="{A3278A63-ED59-426F-81AD-4F7E4F315B72}" srcId="{18610C0D-06F3-4EF5-BF52-06A9CF3AD954}" destId="{34BA2AB8-9DBD-40A8-935E-DC0887B91552}" srcOrd="4" destOrd="0" parTransId="{395F5653-4CBD-449D-91BD-110EAA7DB836}" sibTransId="{D56806A4-8E83-42E2-87C8-21EC14E21B36}"/>
    <dgm:cxn modelId="{A4D92767-CD5E-4B2E-9DC5-342A6E1B6E6D}" type="presOf" srcId="{18610C0D-06F3-4EF5-BF52-06A9CF3AD954}" destId="{17D8C24A-8D24-4AD4-AC69-D9A1A6407BA6}" srcOrd="0" destOrd="0" presId="urn:microsoft.com/office/officeart/2018/2/layout/IconVerticalSolidList"/>
    <dgm:cxn modelId="{E045835A-499D-426D-995D-5729CFC8BDC9}" type="presOf" srcId="{690261C6-8E8F-43FE-948B-2976CEF0205C}" destId="{E89781A4-F9BA-4124-A541-989DB994067A}" srcOrd="0" destOrd="0" presId="urn:microsoft.com/office/officeart/2018/2/layout/IconVerticalSolidList"/>
    <dgm:cxn modelId="{6E51117D-446C-4431-B931-3C339EF47BE4}" type="presOf" srcId="{CF312F69-6DF9-46F2-A471-B8A165722A4F}" destId="{6141A46C-7E60-4684-B46A-F6F8628E631E}" srcOrd="0" destOrd="0" presId="urn:microsoft.com/office/officeart/2018/2/layout/IconVerticalSolidList"/>
    <dgm:cxn modelId="{C0FE6B86-A89F-4FEF-B6DD-EDCC365172B5}" type="presOf" srcId="{34BA2AB8-9DBD-40A8-935E-DC0887B91552}" destId="{ADDA5F50-863B-47F4-AAEC-5FE372D9EA9F}" srcOrd="0" destOrd="0" presId="urn:microsoft.com/office/officeart/2018/2/layout/IconVerticalSolidList"/>
    <dgm:cxn modelId="{E0CD1F8A-E6EF-4849-A54A-114F28E353AB}" type="presOf" srcId="{E9508CF5-5104-4DD1-AF13-AF704B63D9A0}" destId="{41993178-1037-4270-8F5D-BBEC64FADCB0}" srcOrd="0" destOrd="0" presId="urn:microsoft.com/office/officeart/2018/2/layout/IconVerticalSolidList"/>
    <dgm:cxn modelId="{BE62C5B8-F3D7-413B-B752-CEF5C3083CD2}" srcId="{18610C0D-06F3-4EF5-BF52-06A9CF3AD954}" destId="{41F315AD-10D2-4A5C-8B90-7714BE2A2A6F}" srcOrd="3" destOrd="0" parTransId="{935B340A-8D36-4F62-A28A-3BCE8FA393DD}" sibTransId="{8AC51B07-4594-4824-BCEA-2C242D0A3764}"/>
    <dgm:cxn modelId="{FE6427C8-F990-403E-A4F5-B07E18AB73CB}" srcId="{18610C0D-06F3-4EF5-BF52-06A9CF3AD954}" destId="{CF312F69-6DF9-46F2-A471-B8A165722A4F}" srcOrd="0" destOrd="0" parTransId="{7573A405-52F9-48F2-8033-E71D4446CECE}" sibTransId="{30978685-011A-4FEE-AEBE-6B6B7E5CAA10}"/>
    <dgm:cxn modelId="{5018E1E6-8CCA-44CD-8F45-7FFA50947E20}" srcId="{18610C0D-06F3-4EF5-BF52-06A9CF3AD954}" destId="{690261C6-8E8F-43FE-948B-2976CEF0205C}" srcOrd="2" destOrd="0" parTransId="{820AC9F1-B894-4507-AC14-2A550167056C}" sibTransId="{124AD780-6167-433E-82E0-084C26D7E220}"/>
    <dgm:cxn modelId="{0D947C0A-98D9-4689-8DD8-08E63869C9F0}" type="presParOf" srcId="{17D8C24A-8D24-4AD4-AC69-D9A1A6407BA6}" destId="{BF53ECEF-D783-4B9B-A60D-9EBF9083BE5E}" srcOrd="0" destOrd="0" presId="urn:microsoft.com/office/officeart/2018/2/layout/IconVerticalSolidList"/>
    <dgm:cxn modelId="{4C1ECC64-F199-407A-AC25-A84FFD1B6BF6}" type="presParOf" srcId="{BF53ECEF-D783-4B9B-A60D-9EBF9083BE5E}" destId="{33FD3564-F1E9-4956-8F69-EEFA9EE79619}" srcOrd="0" destOrd="0" presId="urn:microsoft.com/office/officeart/2018/2/layout/IconVerticalSolidList"/>
    <dgm:cxn modelId="{241B8EBA-ED42-4D56-90FD-62DA6BAB6DA4}" type="presParOf" srcId="{BF53ECEF-D783-4B9B-A60D-9EBF9083BE5E}" destId="{2BA11361-1A5C-487B-9EAD-FC95C17BB6DF}" srcOrd="1" destOrd="0" presId="urn:microsoft.com/office/officeart/2018/2/layout/IconVerticalSolidList"/>
    <dgm:cxn modelId="{E61A1C07-0143-42C5-84FB-E5BEC4792BEF}" type="presParOf" srcId="{BF53ECEF-D783-4B9B-A60D-9EBF9083BE5E}" destId="{EB407A98-FA6E-4BCB-A578-180016269996}" srcOrd="2" destOrd="0" presId="urn:microsoft.com/office/officeart/2018/2/layout/IconVerticalSolidList"/>
    <dgm:cxn modelId="{55B75AA6-3BD1-4253-8298-84F295B7A439}" type="presParOf" srcId="{BF53ECEF-D783-4B9B-A60D-9EBF9083BE5E}" destId="{6141A46C-7E60-4684-B46A-F6F8628E631E}" srcOrd="3" destOrd="0" presId="urn:microsoft.com/office/officeart/2018/2/layout/IconVerticalSolidList"/>
    <dgm:cxn modelId="{E78A39E2-D11F-4F8E-B20B-6D2FA88F83C7}" type="presParOf" srcId="{17D8C24A-8D24-4AD4-AC69-D9A1A6407BA6}" destId="{D36E55A2-BF29-4083-946F-392FFAAB9C0D}" srcOrd="1" destOrd="0" presId="urn:microsoft.com/office/officeart/2018/2/layout/IconVerticalSolidList"/>
    <dgm:cxn modelId="{284852C1-C21F-4CA0-A63C-37031CED7273}" type="presParOf" srcId="{17D8C24A-8D24-4AD4-AC69-D9A1A6407BA6}" destId="{156F5225-E63E-49A0-85D4-22AA72963A3A}" srcOrd="2" destOrd="0" presId="urn:microsoft.com/office/officeart/2018/2/layout/IconVerticalSolidList"/>
    <dgm:cxn modelId="{0AFA0F4F-7DB5-4C1E-9024-9A96B9F99EA5}" type="presParOf" srcId="{156F5225-E63E-49A0-85D4-22AA72963A3A}" destId="{CD44DC17-A4BA-4726-918D-7CDBFF15673F}" srcOrd="0" destOrd="0" presId="urn:microsoft.com/office/officeart/2018/2/layout/IconVerticalSolidList"/>
    <dgm:cxn modelId="{AC09DD01-671A-40DC-A248-EA800455B62E}" type="presParOf" srcId="{156F5225-E63E-49A0-85D4-22AA72963A3A}" destId="{D1F02BFB-C504-4124-9DF2-9B9CE6893ADB}" srcOrd="1" destOrd="0" presId="urn:microsoft.com/office/officeart/2018/2/layout/IconVerticalSolidList"/>
    <dgm:cxn modelId="{24A9114B-C870-4A37-9C99-53C26A4A8CCE}" type="presParOf" srcId="{156F5225-E63E-49A0-85D4-22AA72963A3A}" destId="{2FBF44E2-C7F8-4427-A756-6BBE83A6F256}" srcOrd="2" destOrd="0" presId="urn:microsoft.com/office/officeart/2018/2/layout/IconVerticalSolidList"/>
    <dgm:cxn modelId="{859727E6-2D48-4D6D-9724-5EF67330BF07}" type="presParOf" srcId="{156F5225-E63E-49A0-85D4-22AA72963A3A}" destId="{41993178-1037-4270-8F5D-BBEC64FADCB0}" srcOrd="3" destOrd="0" presId="urn:microsoft.com/office/officeart/2018/2/layout/IconVerticalSolidList"/>
    <dgm:cxn modelId="{3B00160C-A809-4673-9E23-103BEBC70921}" type="presParOf" srcId="{17D8C24A-8D24-4AD4-AC69-D9A1A6407BA6}" destId="{62DDAC50-8152-491C-9F6E-4E405D8B1EAE}" srcOrd="3" destOrd="0" presId="urn:microsoft.com/office/officeart/2018/2/layout/IconVerticalSolidList"/>
    <dgm:cxn modelId="{45358F27-7D79-485A-84E0-3AEDD43A9BAA}" type="presParOf" srcId="{17D8C24A-8D24-4AD4-AC69-D9A1A6407BA6}" destId="{05BFF380-417C-466E-A10C-466F524597F4}" srcOrd="4" destOrd="0" presId="urn:microsoft.com/office/officeart/2018/2/layout/IconVerticalSolidList"/>
    <dgm:cxn modelId="{82AD646A-8426-4E43-9ABF-99C7174E076C}" type="presParOf" srcId="{05BFF380-417C-466E-A10C-466F524597F4}" destId="{94049D3D-691B-4CA1-9F7F-413B5E210D02}" srcOrd="0" destOrd="0" presId="urn:microsoft.com/office/officeart/2018/2/layout/IconVerticalSolidList"/>
    <dgm:cxn modelId="{DD84B033-71F3-4202-A2AD-48587BF8FB67}" type="presParOf" srcId="{05BFF380-417C-466E-A10C-466F524597F4}" destId="{90C26502-01AA-4D0F-86CF-D0A35E1DEDC7}" srcOrd="1" destOrd="0" presId="urn:microsoft.com/office/officeart/2018/2/layout/IconVerticalSolidList"/>
    <dgm:cxn modelId="{D555F8F5-9647-4771-80AA-6BD1889ADBF4}" type="presParOf" srcId="{05BFF380-417C-466E-A10C-466F524597F4}" destId="{667C7BF2-8F2A-41DA-B1A9-C5A97977FA2B}" srcOrd="2" destOrd="0" presId="urn:microsoft.com/office/officeart/2018/2/layout/IconVerticalSolidList"/>
    <dgm:cxn modelId="{2E296031-9E5E-446D-957A-71651E854EBF}" type="presParOf" srcId="{05BFF380-417C-466E-A10C-466F524597F4}" destId="{E89781A4-F9BA-4124-A541-989DB994067A}" srcOrd="3" destOrd="0" presId="urn:microsoft.com/office/officeart/2018/2/layout/IconVerticalSolidList"/>
    <dgm:cxn modelId="{CF179105-3107-4716-AE9F-DEB82A08CB0E}" type="presParOf" srcId="{17D8C24A-8D24-4AD4-AC69-D9A1A6407BA6}" destId="{102CFD49-FA48-412E-986D-BD42A2A65D95}" srcOrd="5" destOrd="0" presId="urn:microsoft.com/office/officeart/2018/2/layout/IconVerticalSolidList"/>
    <dgm:cxn modelId="{4A9D93F5-8A36-458B-AC1C-B7BF11DAA7CA}" type="presParOf" srcId="{17D8C24A-8D24-4AD4-AC69-D9A1A6407BA6}" destId="{32EB55F6-AC6E-40AE-BA75-690E0B2C192E}" srcOrd="6" destOrd="0" presId="urn:microsoft.com/office/officeart/2018/2/layout/IconVerticalSolidList"/>
    <dgm:cxn modelId="{30A095C2-CA70-4F0C-B8C6-62326716A11A}" type="presParOf" srcId="{32EB55F6-AC6E-40AE-BA75-690E0B2C192E}" destId="{B7857C58-ABA3-4282-B887-CD06ED89E3D5}" srcOrd="0" destOrd="0" presId="urn:microsoft.com/office/officeart/2018/2/layout/IconVerticalSolidList"/>
    <dgm:cxn modelId="{72120B0B-4784-4411-BF7B-4A070A717E0E}" type="presParOf" srcId="{32EB55F6-AC6E-40AE-BA75-690E0B2C192E}" destId="{D3B5A55C-C170-4145-8992-8583D8582B2F}" srcOrd="1" destOrd="0" presId="urn:microsoft.com/office/officeart/2018/2/layout/IconVerticalSolidList"/>
    <dgm:cxn modelId="{6FD894A6-B116-490C-8EAB-23C1D534C077}" type="presParOf" srcId="{32EB55F6-AC6E-40AE-BA75-690E0B2C192E}" destId="{D7197790-F791-46B5-8A0D-A454A58D2797}" srcOrd="2" destOrd="0" presId="urn:microsoft.com/office/officeart/2018/2/layout/IconVerticalSolidList"/>
    <dgm:cxn modelId="{DBA7A6E3-AB45-4B36-9990-1E20F74527E2}" type="presParOf" srcId="{32EB55F6-AC6E-40AE-BA75-690E0B2C192E}" destId="{2ECBBF0E-191B-42F4-AE2A-5C03D562D24D}" srcOrd="3" destOrd="0" presId="urn:microsoft.com/office/officeart/2018/2/layout/IconVerticalSolidList"/>
    <dgm:cxn modelId="{DA927CFF-504A-47FB-A391-D77330636731}" type="presParOf" srcId="{17D8C24A-8D24-4AD4-AC69-D9A1A6407BA6}" destId="{4E233457-F509-4BD3-B7DA-2A3F7F22E149}" srcOrd="7" destOrd="0" presId="urn:microsoft.com/office/officeart/2018/2/layout/IconVerticalSolidList"/>
    <dgm:cxn modelId="{DB0D4DD8-4E3C-4F7D-B203-8DE3550DB559}" type="presParOf" srcId="{17D8C24A-8D24-4AD4-AC69-D9A1A6407BA6}" destId="{BB21B34F-6598-4E45-A529-D9E212A740F5}" srcOrd="8" destOrd="0" presId="urn:microsoft.com/office/officeart/2018/2/layout/IconVerticalSolidList"/>
    <dgm:cxn modelId="{1CC9FFEE-7613-486D-9C61-E79B9FF8702C}" type="presParOf" srcId="{BB21B34F-6598-4E45-A529-D9E212A740F5}" destId="{E549EDD6-DC95-4542-9B31-358C098585F9}" srcOrd="0" destOrd="0" presId="urn:microsoft.com/office/officeart/2018/2/layout/IconVerticalSolidList"/>
    <dgm:cxn modelId="{B5AC1005-A18C-4F00-AD6B-BC3900E441AD}" type="presParOf" srcId="{BB21B34F-6598-4E45-A529-D9E212A740F5}" destId="{496327A0-D56F-4330-ACDC-064C7A399B90}" srcOrd="1" destOrd="0" presId="urn:microsoft.com/office/officeart/2018/2/layout/IconVerticalSolidList"/>
    <dgm:cxn modelId="{8363E770-2110-45DC-A2A0-7A4F1A218E24}" type="presParOf" srcId="{BB21B34F-6598-4E45-A529-D9E212A740F5}" destId="{A0D651AE-89A1-4384-9EB9-7C9E832115BB}" srcOrd="2" destOrd="0" presId="urn:microsoft.com/office/officeart/2018/2/layout/IconVerticalSolidList"/>
    <dgm:cxn modelId="{5DC4DCE3-AB4B-4975-ADE7-F93C24F0A31E}" type="presParOf" srcId="{BB21B34F-6598-4E45-A529-D9E212A740F5}" destId="{ADDA5F50-863B-47F4-AAEC-5FE372D9EA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46D76E-9F51-4A2F-9A0D-D75E9A60609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D2851E3-716A-4D91-A2A5-9341EB54C03B}">
      <dgm:prSet/>
      <dgm:spPr/>
      <dgm:t>
        <a:bodyPr/>
        <a:lstStyle/>
        <a:p>
          <a:pPr>
            <a:lnSpc>
              <a:spcPct val="100000"/>
            </a:lnSpc>
            <a:defRPr cap="all"/>
          </a:pPr>
          <a:r>
            <a:rPr lang="en-US"/>
            <a:t>Discussion Group 1</a:t>
          </a:r>
        </a:p>
      </dgm:t>
    </dgm:pt>
    <dgm:pt modelId="{1E81E350-C5B7-4BEE-8059-7611302E268C}" type="parTrans" cxnId="{754D5153-DF82-451E-9A35-07FBA08B4EBE}">
      <dgm:prSet/>
      <dgm:spPr/>
      <dgm:t>
        <a:bodyPr/>
        <a:lstStyle/>
        <a:p>
          <a:endParaRPr lang="en-US"/>
        </a:p>
      </dgm:t>
    </dgm:pt>
    <dgm:pt modelId="{93B1E61B-4EA4-4848-863B-CC70D417F5A3}" type="sibTrans" cxnId="{754D5153-DF82-451E-9A35-07FBA08B4EBE}">
      <dgm:prSet/>
      <dgm:spPr/>
      <dgm:t>
        <a:bodyPr/>
        <a:lstStyle/>
        <a:p>
          <a:endParaRPr lang="en-US"/>
        </a:p>
      </dgm:t>
    </dgm:pt>
    <dgm:pt modelId="{3CD37BD2-D918-4DED-9DC0-0933A2020514}">
      <dgm:prSet/>
      <dgm:spPr/>
      <dgm:t>
        <a:bodyPr/>
        <a:lstStyle/>
        <a:p>
          <a:pPr>
            <a:lnSpc>
              <a:spcPct val="100000"/>
            </a:lnSpc>
            <a:defRPr cap="all"/>
          </a:pPr>
          <a:r>
            <a:rPr lang="en-US"/>
            <a:t>Tuesday</a:t>
          </a:r>
        </a:p>
      </dgm:t>
    </dgm:pt>
    <dgm:pt modelId="{D868A493-5ECB-40A8-B571-A4529D9DCD0C}" type="parTrans" cxnId="{0EB26FEF-722E-4FE2-948E-4A8DE3108590}">
      <dgm:prSet/>
      <dgm:spPr/>
      <dgm:t>
        <a:bodyPr/>
        <a:lstStyle/>
        <a:p>
          <a:endParaRPr lang="en-US"/>
        </a:p>
      </dgm:t>
    </dgm:pt>
    <dgm:pt modelId="{6D7F4991-5684-4858-BE10-01E6982A336E}" type="sibTrans" cxnId="{0EB26FEF-722E-4FE2-948E-4A8DE3108590}">
      <dgm:prSet/>
      <dgm:spPr/>
      <dgm:t>
        <a:bodyPr/>
        <a:lstStyle/>
        <a:p>
          <a:endParaRPr lang="en-US"/>
        </a:p>
      </dgm:t>
    </dgm:pt>
    <dgm:pt modelId="{A26DAABD-1EC4-4395-A802-1C3EB9EE2388}">
      <dgm:prSet/>
      <dgm:spPr/>
      <dgm:t>
        <a:bodyPr/>
        <a:lstStyle/>
        <a:p>
          <a:pPr>
            <a:lnSpc>
              <a:spcPct val="100000"/>
            </a:lnSpc>
            <a:defRPr cap="all"/>
          </a:pPr>
          <a:r>
            <a:rPr lang="en-US"/>
            <a:t>Group C</a:t>
          </a:r>
        </a:p>
      </dgm:t>
    </dgm:pt>
    <dgm:pt modelId="{44F5AEE7-F6DE-4577-A13F-94620EDA1084}" type="parTrans" cxnId="{3C35DA5A-7704-4730-935A-F282363BB258}">
      <dgm:prSet/>
      <dgm:spPr/>
      <dgm:t>
        <a:bodyPr/>
        <a:lstStyle/>
        <a:p>
          <a:endParaRPr lang="en-US"/>
        </a:p>
      </dgm:t>
    </dgm:pt>
    <dgm:pt modelId="{D9A84342-7847-41E7-81BD-5A8318CB0E6A}" type="sibTrans" cxnId="{3C35DA5A-7704-4730-935A-F282363BB258}">
      <dgm:prSet/>
      <dgm:spPr/>
      <dgm:t>
        <a:bodyPr/>
        <a:lstStyle/>
        <a:p>
          <a:endParaRPr lang="en-US"/>
        </a:p>
      </dgm:t>
    </dgm:pt>
    <dgm:pt modelId="{85553206-BEB1-4C07-8857-6B776A3AB88C}" type="pres">
      <dgm:prSet presAssocID="{CD46D76E-9F51-4A2F-9A0D-D75E9A60609A}" presName="root" presStyleCnt="0">
        <dgm:presLayoutVars>
          <dgm:dir/>
          <dgm:resizeHandles val="exact"/>
        </dgm:presLayoutVars>
      </dgm:prSet>
      <dgm:spPr/>
    </dgm:pt>
    <dgm:pt modelId="{56A80866-F3D8-464A-AA2A-59333B12D2E1}" type="pres">
      <dgm:prSet presAssocID="{BD2851E3-716A-4D91-A2A5-9341EB54C03B}" presName="compNode" presStyleCnt="0"/>
      <dgm:spPr/>
    </dgm:pt>
    <dgm:pt modelId="{18B6CEF2-FDBA-4D24-B207-14A9E0F9B45F}" type="pres">
      <dgm:prSet presAssocID="{BD2851E3-716A-4D91-A2A5-9341EB54C03B}" presName="iconBgRect" presStyleLbl="bgShp" presStyleIdx="0" presStyleCnt="3"/>
      <dgm:spPr/>
    </dgm:pt>
    <dgm:pt modelId="{4461012E-00C6-44E0-A24B-351326D3AE5F}" type="pres">
      <dgm:prSet presAssocID="{BD2851E3-716A-4D91-A2A5-9341EB54C0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65334F7D-1357-4F15-A460-DE36E9E0DEC9}" type="pres">
      <dgm:prSet presAssocID="{BD2851E3-716A-4D91-A2A5-9341EB54C03B}" presName="spaceRect" presStyleCnt="0"/>
      <dgm:spPr/>
    </dgm:pt>
    <dgm:pt modelId="{E8EB263E-565E-4590-A135-DE53CDAFE8F5}" type="pres">
      <dgm:prSet presAssocID="{BD2851E3-716A-4D91-A2A5-9341EB54C03B}" presName="textRect" presStyleLbl="revTx" presStyleIdx="0" presStyleCnt="3">
        <dgm:presLayoutVars>
          <dgm:chMax val="1"/>
          <dgm:chPref val="1"/>
        </dgm:presLayoutVars>
      </dgm:prSet>
      <dgm:spPr/>
    </dgm:pt>
    <dgm:pt modelId="{7107C10D-CB4B-41CC-A919-53E72E8D5BD6}" type="pres">
      <dgm:prSet presAssocID="{93B1E61B-4EA4-4848-863B-CC70D417F5A3}" presName="sibTrans" presStyleCnt="0"/>
      <dgm:spPr/>
    </dgm:pt>
    <dgm:pt modelId="{4D9F2B08-541D-49EF-97F3-90E29C7FC4A4}" type="pres">
      <dgm:prSet presAssocID="{3CD37BD2-D918-4DED-9DC0-0933A2020514}" presName="compNode" presStyleCnt="0"/>
      <dgm:spPr/>
    </dgm:pt>
    <dgm:pt modelId="{3309F98D-865A-4279-8724-A12C7CEC8EC7}" type="pres">
      <dgm:prSet presAssocID="{3CD37BD2-D918-4DED-9DC0-0933A2020514}" presName="iconBgRect" presStyleLbl="bgShp" presStyleIdx="1" presStyleCnt="3"/>
      <dgm:spPr/>
    </dgm:pt>
    <dgm:pt modelId="{73F6D60A-B0F2-4B57-8DB6-476BBFF1A5B0}" type="pres">
      <dgm:prSet presAssocID="{3CD37BD2-D918-4DED-9DC0-0933A20205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ternetOfThings"/>
        </a:ext>
      </dgm:extLst>
    </dgm:pt>
    <dgm:pt modelId="{B133F20F-0043-4585-866B-16DEC55FC458}" type="pres">
      <dgm:prSet presAssocID="{3CD37BD2-D918-4DED-9DC0-0933A2020514}" presName="spaceRect" presStyleCnt="0"/>
      <dgm:spPr/>
    </dgm:pt>
    <dgm:pt modelId="{2A8EB8C5-7790-4CF1-9A11-2E17266B0E1F}" type="pres">
      <dgm:prSet presAssocID="{3CD37BD2-D918-4DED-9DC0-0933A2020514}" presName="textRect" presStyleLbl="revTx" presStyleIdx="1" presStyleCnt="3">
        <dgm:presLayoutVars>
          <dgm:chMax val="1"/>
          <dgm:chPref val="1"/>
        </dgm:presLayoutVars>
      </dgm:prSet>
      <dgm:spPr/>
    </dgm:pt>
    <dgm:pt modelId="{8815BEDD-D349-4832-83D0-5953C169E468}" type="pres">
      <dgm:prSet presAssocID="{6D7F4991-5684-4858-BE10-01E6982A336E}" presName="sibTrans" presStyleCnt="0"/>
      <dgm:spPr/>
    </dgm:pt>
    <dgm:pt modelId="{CFE49F20-D5E4-45D6-A9F7-DD2CE284D0AD}" type="pres">
      <dgm:prSet presAssocID="{A26DAABD-1EC4-4395-A802-1C3EB9EE2388}" presName="compNode" presStyleCnt="0"/>
      <dgm:spPr/>
    </dgm:pt>
    <dgm:pt modelId="{EE71C6E3-7A67-47A1-8C2F-6F7B8A932BD0}" type="pres">
      <dgm:prSet presAssocID="{A26DAABD-1EC4-4395-A802-1C3EB9EE2388}" presName="iconBgRect" presStyleLbl="bgShp" presStyleIdx="2" presStyleCnt="3"/>
      <dgm:spPr/>
    </dgm:pt>
    <dgm:pt modelId="{2A4404E2-4C31-407F-BAC6-640075247E59}" type="pres">
      <dgm:prSet presAssocID="{A26DAABD-1EC4-4395-A802-1C3EB9EE23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8841B537-4064-40A4-A512-F1F5DD8D8C41}" type="pres">
      <dgm:prSet presAssocID="{A26DAABD-1EC4-4395-A802-1C3EB9EE2388}" presName="spaceRect" presStyleCnt="0"/>
      <dgm:spPr/>
    </dgm:pt>
    <dgm:pt modelId="{7F2AB009-B0E8-4D36-91CD-E24735EAC067}" type="pres">
      <dgm:prSet presAssocID="{A26DAABD-1EC4-4395-A802-1C3EB9EE2388}" presName="textRect" presStyleLbl="revTx" presStyleIdx="2" presStyleCnt="3">
        <dgm:presLayoutVars>
          <dgm:chMax val="1"/>
          <dgm:chPref val="1"/>
        </dgm:presLayoutVars>
      </dgm:prSet>
      <dgm:spPr/>
    </dgm:pt>
  </dgm:ptLst>
  <dgm:cxnLst>
    <dgm:cxn modelId="{AAE61873-A9DF-451B-B07E-66D0C571E7FA}" type="presOf" srcId="{BD2851E3-716A-4D91-A2A5-9341EB54C03B}" destId="{E8EB263E-565E-4590-A135-DE53CDAFE8F5}" srcOrd="0" destOrd="0" presId="urn:microsoft.com/office/officeart/2018/5/layout/IconCircleLabelList"/>
    <dgm:cxn modelId="{754D5153-DF82-451E-9A35-07FBA08B4EBE}" srcId="{CD46D76E-9F51-4A2F-9A0D-D75E9A60609A}" destId="{BD2851E3-716A-4D91-A2A5-9341EB54C03B}" srcOrd="0" destOrd="0" parTransId="{1E81E350-C5B7-4BEE-8059-7611302E268C}" sibTransId="{93B1E61B-4EA4-4848-863B-CC70D417F5A3}"/>
    <dgm:cxn modelId="{3C35DA5A-7704-4730-935A-F282363BB258}" srcId="{CD46D76E-9F51-4A2F-9A0D-D75E9A60609A}" destId="{A26DAABD-1EC4-4395-A802-1C3EB9EE2388}" srcOrd="2" destOrd="0" parTransId="{44F5AEE7-F6DE-4577-A13F-94620EDA1084}" sibTransId="{D9A84342-7847-41E7-81BD-5A8318CB0E6A}"/>
    <dgm:cxn modelId="{D67862AA-5F64-4301-B75B-A02622465AFE}" type="presOf" srcId="{A26DAABD-1EC4-4395-A802-1C3EB9EE2388}" destId="{7F2AB009-B0E8-4D36-91CD-E24735EAC067}" srcOrd="0" destOrd="0" presId="urn:microsoft.com/office/officeart/2018/5/layout/IconCircleLabelList"/>
    <dgm:cxn modelId="{B838E3B7-9FD5-4932-9E1E-981738E37640}" type="presOf" srcId="{CD46D76E-9F51-4A2F-9A0D-D75E9A60609A}" destId="{85553206-BEB1-4C07-8857-6B776A3AB88C}" srcOrd="0" destOrd="0" presId="urn:microsoft.com/office/officeart/2018/5/layout/IconCircleLabelList"/>
    <dgm:cxn modelId="{BD31B3D8-78C1-4463-9918-67437621CC7D}" type="presOf" srcId="{3CD37BD2-D918-4DED-9DC0-0933A2020514}" destId="{2A8EB8C5-7790-4CF1-9A11-2E17266B0E1F}" srcOrd="0" destOrd="0" presId="urn:microsoft.com/office/officeart/2018/5/layout/IconCircleLabelList"/>
    <dgm:cxn modelId="{0EB26FEF-722E-4FE2-948E-4A8DE3108590}" srcId="{CD46D76E-9F51-4A2F-9A0D-D75E9A60609A}" destId="{3CD37BD2-D918-4DED-9DC0-0933A2020514}" srcOrd="1" destOrd="0" parTransId="{D868A493-5ECB-40A8-B571-A4529D9DCD0C}" sibTransId="{6D7F4991-5684-4858-BE10-01E6982A336E}"/>
    <dgm:cxn modelId="{32E5DB00-4291-4E52-A3A5-92EFE44A317A}" type="presParOf" srcId="{85553206-BEB1-4C07-8857-6B776A3AB88C}" destId="{56A80866-F3D8-464A-AA2A-59333B12D2E1}" srcOrd="0" destOrd="0" presId="urn:microsoft.com/office/officeart/2018/5/layout/IconCircleLabelList"/>
    <dgm:cxn modelId="{78C03784-071C-4402-8936-2DD1F93BF7E4}" type="presParOf" srcId="{56A80866-F3D8-464A-AA2A-59333B12D2E1}" destId="{18B6CEF2-FDBA-4D24-B207-14A9E0F9B45F}" srcOrd="0" destOrd="0" presId="urn:microsoft.com/office/officeart/2018/5/layout/IconCircleLabelList"/>
    <dgm:cxn modelId="{530D99F6-8327-4023-AAA5-4E5E86005077}" type="presParOf" srcId="{56A80866-F3D8-464A-AA2A-59333B12D2E1}" destId="{4461012E-00C6-44E0-A24B-351326D3AE5F}" srcOrd="1" destOrd="0" presId="urn:microsoft.com/office/officeart/2018/5/layout/IconCircleLabelList"/>
    <dgm:cxn modelId="{BB84BE28-6F39-42AF-8191-D385F4E63779}" type="presParOf" srcId="{56A80866-F3D8-464A-AA2A-59333B12D2E1}" destId="{65334F7D-1357-4F15-A460-DE36E9E0DEC9}" srcOrd="2" destOrd="0" presId="urn:microsoft.com/office/officeart/2018/5/layout/IconCircleLabelList"/>
    <dgm:cxn modelId="{92E54F5A-336A-409C-8EAD-3D0F983AA83C}" type="presParOf" srcId="{56A80866-F3D8-464A-AA2A-59333B12D2E1}" destId="{E8EB263E-565E-4590-A135-DE53CDAFE8F5}" srcOrd="3" destOrd="0" presId="urn:microsoft.com/office/officeart/2018/5/layout/IconCircleLabelList"/>
    <dgm:cxn modelId="{42009BFF-50AC-4CD2-891B-9E091CECF3D3}" type="presParOf" srcId="{85553206-BEB1-4C07-8857-6B776A3AB88C}" destId="{7107C10D-CB4B-41CC-A919-53E72E8D5BD6}" srcOrd="1" destOrd="0" presId="urn:microsoft.com/office/officeart/2018/5/layout/IconCircleLabelList"/>
    <dgm:cxn modelId="{DC746890-2E19-4442-8464-D257343E1B21}" type="presParOf" srcId="{85553206-BEB1-4C07-8857-6B776A3AB88C}" destId="{4D9F2B08-541D-49EF-97F3-90E29C7FC4A4}" srcOrd="2" destOrd="0" presId="urn:microsoft.com/office/officeart/2018/5/layout/IconCircleLabelList"/>
    <dgm:cxn modelId="{93C063EF-2E2E-47DF-AFB5-7D6B66998C41}" type="presParOf" srcId="{4D9F2B08-541D-49EF-97F3-90E29C7FC4A4}" destId="{3309F98D-865A-4279-8724-A12C7CEC8EC7}" srcOrd="0" destOrd="0" presId="urn:microsoft.com/office/officeart/2018/5/layout/IconCircleLabelList"/>
    <dgm:cxn modelId="{2B51C06F-3F55-466A-8A6D-954006E237F4}" type="presParOf" srcId="{4D9F2B08-541D-49EF-97F3-90E29C7FC4A4}" destId="{73F6D60A-B0F2-4B57-8DB6-476BBFF1A5B0}" srcOrd="1" destOrd="0" presId="urn:microsoft.com/office/officeart/2018/5/layout/IconCircleLabelList"/>
    <dgm:cxn modelId="{AB39633E-734F-451C-BB03-F35949F1C610}" type="presParOf" srcId="{4D9F2B08-541D-49EF-97F3-90E29C7FC4A4}" destId="{B133F20F-0043-4585-866B-16DEC55FC458}" srcOrd="2" destOrd="0" presId="urn:microsoft.com/office/officeart/2018/5/layout/IconCircleLabelList"/>
    <dgm:cxn modelId="{3710CCAC-CE47-43D2-BCB9-89B66440A073}" type="presParOf" srcId="{4D9F2B08-541D-49EF-97F3-90E29C7FC4A4}" destId="{2A8EB8C5-7790-4CF1-9A11-2E17266B0E1F}" srcOrd="3" destOrd="0" presId="urn:microsoft.com/office/officeart/2018/5/layout/IconCircleLabelList"/>
    <dgm:cxn modelId="{22E9CB76-F8C3-45A9-8B46-900272AD8AD5}" type="presParOf" srcId="{85553206-BEB1-4C07-8857-6B776A3AB88C}" destId="{8815BEDD-D349-4832-83D0-5953C169E468}" srcOrd="3" destOrd="0" presId="urn:microsoft.com/office/officeart/2018/5/layout/IconCircleLabelList"/>
    <dgm:cxn modelId="{88074F14-2C61-4A67-AD06-9A9FF4EDD37A}" type="presParOf" srcId="{85553206-BEB1-4C07-8857-6B776A3AB88C}" destId="{CFE49F20-D5E4-45D6-A9F7-DD2CE284D0AD}" srcOrd="4" destOrd="0" presId="urn:microsoft.com/office/officeart/2018/5/layout/IconCircleLabelList"/>
    <dgm:cxn modelId="{7903308B-920D-4667-90AD-42752C3A8A81}" type="presParOf" srcId="{CFE49F20-D5E4-45D6-A9F7-DD2CE284D0AD}" destId="{EE71C6E3-7A67-47A1-8C2F-6F7B8A932BD0}" srcOrd="0" destOrd="0" presId="urn:microsoft.com/office/officeart/2018/5/layout/IconCircleLabelList"/>
    <dgm:cxn modelId="{2909FD23-1AE3-4867-9A95-14836CD2A17C}" type="presParOf" srcId="{CFE49F20-D5E4-45D6-A9F7-DD2CE284D0AD}" destId="{2A4404E2-4C31-407F-BAC6-640075247E59}" srcOrd="1" destOrd="0" presId="urn:microsoft.com/office/officeart/2018/5/layout/IconCircleLabelList"/>
    <dgm:cxn modelId="{94F03BCC-B55F-47D1-8490-4AA997BDA8A8}" type="presParOf" srcId="{CFE49F20-D5E4-45D6-A9F7-DD2CE284D0AD}" destId="{8841B537-4064-40A4-A512-F1F5DD8D8C41}" srcOrd="2" destOrd="0" presId="urn:microsoft.com/office/officeart/2018/5/layout/IconCircleLabelList"/>
    <dgm:cxn modelId="{0F3F83DC-68AC-435A-AAD8-45BB99B91CD0}" type="presParOf" srcId="{CFE49F20-D5E4-45D6-A9F7-DD2CE284D0AD}" destId="{7F2AB009-B0E8-4D36-91CD-E24735EAC06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D824-0D66-4AA6-843B-1500FE83A39E}">
      <dsp:nvSpPr>
        <dsp:cNvPr id="0" name=""/>
        <dsp:cNvSpPr/>
      </dsp:nvSpPr>
      <dsp:spPr>
        <a:xfrm>
          <a:off x="113358" y="0"/>
          <a:ext cx="1509048" cy="1374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94E303-52C1-4E2B-B4BE-07FE7AB1F859}">
      <dsp:nvSpPr>
        <dsp:cNvPr id="0" name=""/>
        <dsp:cNvSpPr/>
      </dsp:nvSpPr>
      <dsp:spPr>
        <a:xfrm>
          <a:off x="113358" y="1504569"/>
          <a:ext cx="4311566" cy="589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IN" sz="2800" kern="1200" dirty="0"/>
            <a:t>Quantitative</a:t>
          </a:r>
          <a:r>
            <a:rPr lang="en-IN" sz="3600" kern="1200" dirty="0"/>
            <a:t> </a:t>
          </a:r>
        </a:p>
      </dsp:txBody>
      <dsp:txXfrm>
        <a:off x="113358" y="1504569"/>
        <a:ext cx="4311566" cy="589067"/>
      </dsp:txXfrm>
    </dsp:sp>
    <dsp:sp modelId="{EF3BFCD8-9EA1-4CF7-B95C-683FA68E84FB}">
      <dsp:nvSpPr>
        <dsp:cNvPr id="0" name=""/>
        <dsp:cNvSpPr/>
      </dsp:nvSpPr>
      <dsp:spPr>
        <a:xfrm>
          <a:off x="113358" y="2154139"/>
          <a:ext cx="4311566" cy="117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b="0" i="0" kern="1200" dirty="0"/>
            <a:t>Last period demand</a:t>
          </a:r>
          <a:endParaRPr lang="en-IN" sz="1700" kern="1200" dirty="0"/>
        </a:p>
        <a:p>
          <a:pPr marL="0" lvl="0" indent="0" algn="l" defTabSz="755650">
            <a:lnSpc>
              <a:spcPct val="100000"/>
            </a:lnSpc>
            <a:spcBef>
              <a:spcPct val="0"/>
            </a:spcBef>
            <a:spcAft>
              <a:spcPct val="35000"/>
            </a:spcAft>
            <a:buFont typeface="Arial" panose="020B0604020202020204" pitchFamily="34" charset="0"/>
            <a:buNone/>
          </a:pPr>
          <a:r>
            <a:rPr lang="en-US" sz="1700" b="0" i="0" kern="1200" dirty="0"/>
            <a:t>Moving averages</a:t>
          </a:r>
          <a:endParaRPr lang="en-IN" sz="1700" kern="1200" dirty="0"/>
        </a:p>
        <a:p>
          <a:pPr marL="0" lvl="0" indent="0" algn="l" defTabSz="755650">
            <a:lnSpc>
              <a:spcPct val="100000"/>
            </a:lnSpc>
            <a:spcBef>
              <a:spcPct val="0"/>
            </a:spcBef>
            <a:spcAft>
              <a:spcPct val="35000"/>
            </a:spcAft>
            <a:buFont typeface="Arial" panose="020B0604020202020204" pitchFamily="34" charset="0"/>
            <a:buNone/>
          </a:pPr>
          <a:r>
            <a:rPr lang="en-US" sz="1700" b="0" i="0" kern="1200" dirty="0"/>
            <a:t>Simple exponential smoothing</a:t>
          </a:r>
          <a:endParaRPr lang="en-IN" sz="1700" kern="1200" dirty="0"/>
        </a:p>
        <a:p>
          <a:pPr marL="0" lvl="0" indent="0" algn="l" defTabSz="755650">
            <a:lnSpc>
              <a:spcPct val="100000"/>
            </a:lnSpc>
            <a:spcBef>
              <a:spcPct val="0"/>
            </a:spcBef>
            <a:spcAft>
              <a:spcPct val="35000"/>
            </a:spcAft>
            <a:buFont typeface="Arial" panose="020B0604020202020204" pitchFamily="34" charset="0"/>
            <a:buNone/>
          </a:pPr>
          <a:r>
            <a:rPr lang="en-US" sz="1700" b="0" i="0" kern="1200" dirty="0"/>
            <a:t>Multiplicative seasonal indexes.</a:t>
          </a:r>
          <a:endParaRPr lang="en-IN" sz="1700" kern="1200" dirty="0"/>
        </a:p>
      </dsp:txBody>
      <dsp:txXfrm>
        <a:off x="113358" y="2154139"/>
        <a:ext cx="4311566" cy="1170354"/>
      </dsp:txXfrm>
    </dsp:sp>
    <dsp:sp modelId="{A06CC906-8985-482C-9B35-5DE217BDB62C}">
      <dsp:nvSpPr>
        <dsp:cNvPr id="0" name=""/>
        <dsp:cNvSpPr/>
      </dsp:nvSpPr>
      <dsp:spPr>
        <a:xfrm>
          <a:off x="5179449" y="0"/>
          <a:ext cx="1509048" cy="1374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7B49B-515C-40C5-B076-EFB49D2994D9}">
      <dsp:nvSpPr>
        <dsp:cNvPr id="0" name=""/>
        <dsp:cNvSpPr/>
      </dsp:nvSpPr>
      <dsp:spPr>
        <a:xfrm>
          <a:off x="5179449" y="1504569"/>
          <a:ext cx="4311566" cy="589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IN" sz="3600" kern="1200" dirty="0"/>
            <a:t> </a:t>
          </a:r>
          <a:r>
            <a:rPr lang="en-IN" sz="2800" kern="1200" dirty="0"/>
            <a:t>Qualitative</a:t>
          </a:r>
        </a:p>
      </dsp:txBody>
      <dsp:txXfrm>
        <a:off x="5179449" y="1504569"/>
        <a:ext cx="4311566" cy="589067"/>
      </dsp:txXfrm>
    </dsp:sp>
    <dsp:sp modelId="{14B5B0A2-5E7E-41FA-BA21-F8036E32C45E}">
      <dsp:nvSpPr>
        <dsp:cNvPr id="0" name=""/>
        <dsp:cNvSpPr/>
      </dsp:nvSpPr>
      <dsp:spPr>
        <a:xfrm>
          <a:off x="5179449" y="2154139"/>
          <a:ext cx="4311566" cy="117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Informed opinion and judgment</a:t>
          </a:r>
          <a:endParaRPr lang="en-IN" sz="1700" kern="1200"/>
        </a:p>
        <a:p>
          <a:pPr marL="0" lvl="0" indent="0" algn="l" defTabSz="755650">
            <a:lnSpc>
              <a:spcPct val="100000"/>
            </a:lnSpc>
            <a:spcBef>
              <a:spcPct val="0"/>
            </a:spcBef>
            <a:spcAft>
              <a:spcPct val="35000"/>
            </a:spcAft>
            <a:buNone/>
          </a:pPr>
          <a:r>
            <a:rPr lang="en-US" sz="1700" b="0" i="0" kern="1200"/>
            <a:t>The Delphi method</a:t>
          </a:r>
          <a:endParaRPr lang="en-IN" sz="1700" kern="1200"/>
        </a:p>
        <a:p>
          <a:pPr marL="0" lvl="0" indent="0" algn="l" defTabSz="755650">
            <a:lnSpc>
              <a:spcPct val="100000"/>
            </a:lnSpc>
            <a:spcBef>
              <a:spcPct val="0"/>
            </a:spcBef>
            <a:spcAft>
              <a:spcPct val="35000"/>
            </a:spcAft>
            <a:buNone/>
          </a:pPr>
          <a:r>
            <a:rPr lang="en-US" sz="1700" b="0" i="0" kern="1200"/>
            <a:t>Market research</a:t>
          </a:r>
          <a:endParaRPr lang="en-IN" sz="1700" kern="1200"/>
        </a:p>
        <a:p>
          <a:pPr marL="0" lvl="0" indent="0" algn="l" defTabSz="755650">
            <a:lnSpc>
              <a:spcPct val="100000"/>
            </a:lnSpc>
            <a:spcBef>
              <a:spcPct val="0"/>
            </a:spcBef>
            <a:spcAft>
              <a:spcPct val="35000"/>
            </a:spcAft>
            <a:buNone/>
          </a:pPr>
          <a:r>
            <a:rPr lang="en-US" sz="1700" b="0" i="0" kern="1200" dirty="0"/>
            <a:t>Historical life-cycle analogy.</a:t>
          </a:r>
          <a:endParaRPr lang="en-IN" sz="1700" kern="1200" dirty="0"/>
        </a:p>
      </dsp:txBody>
      <dsp:txXfrm>
        <a:off x="5179449" y="2154139"/>
        <a:ext cx="4311566" cy="1170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0935C-C6E3-472A-BBBB-5EA4DD95E5CB}">
      <dsp:nvSpPr>
        <dsp:cNvPr id="0" name=""/>
        <dsp:cNvSpPr/>
      </dsp:nvSpPr>
      <dsp:spPr>
        <a:xfrm>
          <a:off x="0" y="560566"/>
          <a:ext cx="9604375" cy="1034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598B1E-ED8B-42E4-86DC-D808029A133D}">
      <dsp:nvSpPr>
        <dsp:cNvPr id="0" name=""/>
        <dsp:cNvSpPr/>
      </dsp:nvSpPr>
      <dsp:spPr>
        <a:xfrm>
          <a:off x="313054" y="793416"/>
          <a:ext cx="569190" cy="569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0F9793-5430-42B2-B77C-F5D55A8FC386}">
      <dsp:nvSpPr>
        <dsp:cNvPr id="0" name=""/>
        <dsp:cNvSpPr/>
      </dsp:nvSpPr>
      <dsp:spPr>
        <a:xfrm>
          <a:off x="1195299" y="560566"/>
          <a:ext cx="8409075" cy="103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6" tIns="109526" rIns="109526" bIns="109526" numCol="1" spcCol="1270" anchor="ctr" anchorCtr="0">
          <a:noAutofit/>
        </a:bodyPr>
        <a:lstStyle/>
        <a:p>
          <a:pPr marL="0" lvl="0" indent="0" algn="l" defTabSz="800100">
            <a:lnSpc>
              <a:spcPct val="100000"/>
            </a:lnSpc>
            <a:spcBef>
              <a:spcPct val="0"/>
            </a:spcBef>
            <a:spcAft>
              <a:spcPct val="35000"/>
            </a:spcAft>
            <a:buNone/>
          </a:pPr>
          <a:r>
            <a:rPr lang="en-US" sz="1800" kern="1200"/>
            <a:t>Judgmental forecasting is a technique for making predictions about upcoming circumstances or events based on the opinions of experts or other people with relevant knowledge and experience.</a:t>
          </a:r>
          <a:endParaRPr lang="en-US" sz="1800" kern="1200" dirty="0"/>
        </a:p>
      </dsp:txBody>
      <dsp:txXfrm>
        <a:off x="1195299" y="560566"/>
        <a:ext cx="8409075" cy="1034891"/>
      </dsp:txXfrm>
    </dsp:sp>
    <dsp:sp modelId="{EF4BF3BB-7E54-47AB-82C9-55FA6FAA596D}">
      <dsp:nvSpPr>
        <dsp:cNvPr id="0" name=""/>
        <dsp:cNvSpPr/>
      </dsp:nvSpPr>
      <dsp:spPr>
        <a:xfrm>
          <a:off x="0" y="1854180"/>
          <a:ext cx="9604375" cy="1034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BFBE7-FF31-417D-AABE-24B0981D445B}">
      <dsp:nvSpPr>
        <dsp:cNvPr id="0" name=""/>
        <dsp:cNvSpPr/>
      </dsp:nvSpPr>
      <dsp:spPr>
        <a:xfrm>
          <a:off x="313054" y="2087030"/>
          <a:ext cx="569190" cy="569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48E818-8E45-4194-88CB-8FBF5E3C4EC5}">
      <dsp:nvSpPr>
        <dsp:cNvPr id="0" name=""/>
        <dsp:cNvSpPr/>
      </dsp:nvSpPr>
      <dsp:spPr>
        <a:xfrm>
          <a:off x="1195299" y="1854180"/>
          <a:ext cx="4321968" cy="103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6" tIns="109526" rIns="109526" bIns="109526" numCol="1" spcCol="1270" anchor="ctr" anchorCtr="0">
          <a:noAutofit/>
        </a:bodyPr>
        <a:lstStyle/>
        <a:p>
          <a:pPr marL="0" lvl="0" indent="0" algn="l" defTabSz="800100">
            <a:lnSpc>
              <a:spcPct val="100000"/>
            </a:lnSpc>
            <a:spcBef>
              <a:spcPct val="0"/>
            </a:spcBef>
            <a:spcAft>
              <a:spcPct val="35000"/>
            </a:spcAft>
            <a:buNone/>
          </a:pPr>
          <a:r>
            <a:rPr lang="en-IN" sz="1800" kern="1200"/>
            <a:t>Relies on</a:t>
          </a:r>
          <a:endParaRPr lang="en-US" sz="1800" kern="1200"/>
        </a:p>
      </dsp:txBody>
      <dsp:txXfrm>
        <a:off x="1195299" y="1854180"/>
        <a:ext cx="4321968" cy="1034891"/>
      </dsp:txXfrm>
    </dsp:sp>
    <dsp:sp modelId="{1CDBECC5-1B0B-453B-8EA5-AA197A7300B4}">
      <dsp:nvSpPr>
        <dsp:cNvPr id="0" name=""/>
        <dsp:cNvSpPr/>
      </dsp:nvSpPr>
      <dsp:spPr>
        <a:xfrm>
          <a:off x="5517268" y="1854180"/>
          <a:ext cx="4087106" cy="103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6" tIns="109526" rIns="109526" bIns="109526" numCol="1" spcCol="1270" anchor="ctr" anchorCtr="0">
          <a:noAutofit/>
        </a:bodyPr>
        <a:lstStyle/>
        <a:p>
          <a:pPr marL="0" lvl="0" indent="0" algn="l" defTabSz="622300">
            <a:lnSpc>
              <a:spcPct val="100000"/>
            </a:lnSpc>
            <a:spcBef>
              <a:spcPct val="0"/>
            </a:spcBef>
            <a:spcAft>
              <a:spcPct val="35000"/>
            </a:spcAft>
            <a:buNone/>
          </a:pPr>
          <a:r>
            <a:rPr lang="en-IN" sz="1400" kern="1200"/>
            <a:t>Human intuition</a:t>
          </a:r>
          <a:endParaRPr lang="en-US" sz="1400" kern="1200"/>
        </a:p>
        <a:p>
          <a:pPr marL="0" lvl="0" indent="0" algn="l" defTabSz="622300">
            <a:lnSpc>
              <a:spcPct val="100000"/>
            </a:lnSpc>
            <a:spcBef>
              <a:spcPct val="0"/>
            </a:spcBef>
            <a:spcAft>
              <a:spcPct val="35000"/>
            </a:spcAft>
            <a:buNone/>
          </a:pPr>
          <a:r>
            <a:rPr lang="en-IN" sz="1400" kern="1200"/>
            <a:t>Experience</a:t>
          </a:r>
          <a:endParaRPr lang="en-US" sz="1400" kern="1200" dirty="0"/>
        </a:p>
        <a:p>
          <a:pPr marL="0" lvl="0" indent="0" algn="l" defTabSz="622300">
            <a:lnSpc>
              <a:spcPct val="100000"/>
            </a:lnSpc>
            <a:spcBef>
              <a:spcPct val="0"/>
            </a:spcBef>
            <a:spcAft>
              <a:spcPct val="35000"/>
            </a:spcAft>
            <a:buNone/>
          </a:pPr>
          <a:r>
            <a:rPr lang="en-IN" sz="1400" kern="1200"/>
            <a:t>Knowledge to generate forecasts</a:t>
          </a:r>
          <a:endParaRPr lang="en-US" sz="1400" kern="1200" dirty="0"/>
        </a:p>
      </dsp:txBody>
      <dsp:txXfrm>
        <a:off x="5517268" y="1854180"/>
        <a:ext cx="4087106" cy="1034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0E13C-8D42-49BF-A834-61F31F88FA8C}">
      <dsp:nvSpPr>
        <dsp:cNvPr id="0" name=""/>
        <dsp:cNvSpPr/>
      </dsp:nvSpPr>
      <dsp:spPr>
        <a:xfrm rot="5400000">
          <a:off x="-205886" y="206115"/>
          <a:ext cx="1372576" cy="960803"/>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defRPr b="1"/>
          </a:pPr>
          <a:r>
            <a:rPr lang="en-US" sz="2800" kern="1200"/>
            <a:t> 1</a:t>
          </a:r>
        </a:p>
      </dsp:txBody>
      <dsp:txXfrm rot="-5400000">
        <a:off x="1" y="480631"/>
        <a:ext cx="960803" cy="411773"/>
      </dsp:txXfrm>
    </dsp:sp>
    <dsp:sp modelId="{A42C19AE-3E8C-4D67-B94D-0ABDA4E95BFF}">
      <dsp:nvSpPr>
        <dsp:cNvPr id="0" name=""/>
        <dsp:cNvSpPr/>
      </dsp:nvSpPr>
      <dsp:spPr>
        <a:xfrm rot="5400000">
          <a:off x="4836501" y="-3875469"/>
          <a:ext cx="892174" cy="8643571"/>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Due to the lack of data, statistical methods are not relevant, and the only practical strategy is judgmental forecasting.</a:t>
          </a:r>
        </a:p>
      </dsp:txBody>
      <dsp:txXfrm rot="-5400000">
        <a:off x="960803" y="43781"/>
        <a:ext cx="8600019" cy="805070"/>
      </dsp:txXfrm>
    </dsp:sp>
    <dsp:sp modelId="{D2E316EE-F2CE-482B-8272-9C663EBC7655}">
      <dsp:nvSpPr>
        <dsp:cNvPr id="0" name=""/>
        <dsp:cNvSpPr/>
      </dsp:nvSpPr>
      <dsp:spPr>
        <a:xfrm rot="5400000">
          <a:off x="-205886" y="1381211"/>
          <a:ext cx="1372576" cy="960803"/>
        </a:xfrm>
        <a:prstGeom prst="chevron">
          <a:avLst/>
        </a:prstGeom>
        <a:solidFill>
          <a:schemeClr val="accent2">
            <a:hueOff val="-1696488"/>
            <a:satOff val="5592"/>
            <a:lumOff val="5981"/>
            <a:alphaOff val="0"/>
          </a:schemeClr>
        </a:solidFill>
        <a:ln w="15875" cap="flat" cmpd="sng" algn="ctr">
          <a:solidFill>
            <a:schemeClr val="accent2">
              <a:hueOff val="-1696488"/>
              <a:satOff val="5592"/>
              <a:lumOff val="598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defRPr b="1"/>
          </a:pPr>
          <a:r>
            <a:rPr lang="en-US" sz="2800" kern="1200"/>
            <a:t> 2</a:t>
          </a:r>
        </a:p>
      </dsp:txBody>
      <dsp:txXfrm rot="-5400000">
        <a:off x="1" y="1655727"/>
        <a:ext cx="960803" cy="411773"/>
      </dsp:txXfrm>
    </dsp:sp>
    <dsp:sp modelId="{E5358EB5-D394-468F-9FF7-0ED93AA2EA64}">
      <dsp:nvSpPr>
        <dsp:cNvPr id="0" name=""/>
        <dsp:cNvSpPr/>
      </dsp:nvSpPr>
      <dsp:spPr>
        <a:xfrm rot="5400000">
          <a:off x="4835983" y="-2700373"/>
          <a:ext cx="892174" cy="8643571"/>
        </a:xfrm>
        <a:prstGeom prst="round2SameRect">
          <a:avLst/>
        </a:prstGeom>
        <a:solidFill>
          <a:schemeClr val="lt1">
            <a:alpha val="90000"/>
            <a:hueOff val="0"/>
            <a:satOff val="0"/>
            <a:lumOff val="0"/>
            <a:alphaOff val="0"/>
          </a:schemeClr>
        </a:solidFill>
        <a:ln w="15875" cap="flat" cmpd="sng" algn="ctr">
          <a:solidFill>
            <a:schemeClr val="accent2">
              <a:hueOff val="-1696488"/>
              <a:satOff val="5592"/>
              <a:lumOff val="59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endParaRPr lang="en-US" sz="1800" kern="1200"/>
        </a:p>
        <a:p>
          <a:pPr marL="171450" lvl="1" indent="-171450" algn="l" defTabSz="800100">
            <a:lnSpc>
              <a:spcPct val="90000"/>
            </a:lnSpc>
            <a:spcBef>
              <a:spcPct val="0"/>
            </a:spcBef>
            <a:spcAft>
              <a:spcPct val="15000"/>
            </a:spcAft>
            <a:buChar char="•"/>
          </a:pPr>
          <a:r>
            <a:rPr lang="en-US" sz="1800" kern="1200"/>
            <a:t>Data are accessible, statistical projections are made, and these are then modified based on judgment.</a:t>
          </a:r>
        </a:p>
      </dsp:txBody>
      <dsp:txXfrm rot="-5400000">
        <a:off x="960285" y="1218877"/>
        <a:ext cx="8600019" cy="805070"/>
      </dsp:txXfrm>
    </dsp:sp>
    <dsp:sp modelId="{DEA56427-6CBA-4A73-AD41-C144B1EA2E8D}">
      <dsp:nvSpPr>
        <dsp:cNvPr id="0" name=""/>
        <dsp:cNvSpPr/>
      </dsp:nvSpPr>
      <dsp:spPr>
        <a:xfrm rot="5400000">
          <a:off x="-205886" y="2556308"/>
          <a:ext cx="1372576" cy="960803"/>
        </a:xfrm>
        <a:prstGeom prst="chevron">
          <a:avLst/>
        </a:prstGeom>
        <a:solidFill>
          <a:schemeClr val="accent2">
            <a:hueOff val="-3392975"/>
            <a:satOff val="11185"/>
            <a:lumOff val="11961"/>
            <a:alphaOff val="0"/>
          </a:schemeClr>
        </a:solidFill>
        <a:ln w="15875" cap="flat" cmpd="sng" algn="ctr">
          <a:solidFill>
            <a:schemeClr val="accent2">
              <a:hueOff val="-3392975"/>
              <a:satOff val="11185"/>
              <a:lumOff val="1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defRPr b="1"/>
          </a:pPr>
          <a:r>
            <a:rPr lang="en-US" sz="2800" kern="1200"/>
            <a:t> 3</a:t>
          </a:r>
        </a:p>
      </dsp:txBody>
      <dsp:txXfrm rot="-5400000">
        <a:off x="1" y="2830824"/>
        <a:ext cx="960803" cy="411773"/>
      </dsp:txXfrm>
    </dsp:sp>
    <dsp:sp modelId="{D81F9709-83D8-41D2-9BD2-60B73AD4CEF5}">
      <dsp:nvSpPr>
        <dsp:cNvPr id="0" name=""/>
        <dsp:cNvSpPr/>
      </dsp:nvSpPr>
      <dsp:spPr>
        <a:xfrm rot="5400000">
          <a:off x="4836501" y="-1525276"/>
          <a:ext cx="892174" cy="8643571"/>
        </a:xfrm>
        <a:prstGeom prst="round2SameRect">
          <a:avLst/>
        </a:prstGeom>
        <a:solidFill>
          <a:schemeClr val="lt1">
            <a:alpha val="90000"/>
            <a:hueOff val="0"/>
            <a:satOff val="0"/>
            <a:lumOff val="0"/>
            <a:alphaOff val="0"/>
          </a:schemeClr>
        </a:solidFill>
        <a:ln w="15875" cap="flat" cmpd="sng" algn="ctr">
          <a:solidFill>
            <a:schemeClr val="accent2">
              <a:hueOff val="-3392975"/>
              <a:satOff val="11185"/>
              <a:lumOff val="1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endParaRPr lang="en-US" sz="1800" kern="1200"/>
        </a:p>
        <a:p>
          <a:pPr marL="171450" lvl="1" indent="-171450" algn="l" defTabSz="800100">
            <a:lnSpc>
              <a:spcPct val="90000"/>
            </a:lnSpc>
            <a:spcBef>
              <a:spcPct val="0"/>
            </a:spcBef>
            <a:spcAft>
              <a:spcPct val="15000"/>
            </a:spcAft>
            <a:buChar char="•"/>
          </a:pPr>
          <a:r>
            <a:rPr lang="en-US" sz="1800" kern="1200"/>
            <a:t>Data are available and statistical and judgmental forecasts are generated independently and then combined. </a:t>
          </a:r>
        </a:p>
      </dsp:txBody>
      <dsp:txXfrm rot="-5400000">
        <a:off x="960803" y="2393974"/>
        <a:ext cx="8600019" cy="805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73A8-437C-4765-AC2F-53D2887C6E7E}">
      <dsp:nvSpPr>
        <dsp:cNvPr id="0" name=""/>
        <dsp:cNvSpPr/>
      </dsp:nvSpPr>
      <dsp:spPr>
        <a:xfrm>
          <a:off x="0" y="3618"/>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10AF1B-7347-4C79-BF08-558D7350A08C}">
      <dsp:nvSpPr>
        <dsp:cNvPr id="0" name=""/>
        <dsp:cNvSpPr/>
      </dsp:nvSpPr>
      <dsp:spPr>
        <a:xfrm>
          <a:off x="140924" y="105158"/>
          <a:ext cx="256225" cy="256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4D0916D-9CA7-40A6-8EC4-255F1B2B5C64}">
      <dsp:nvSpPr>
        <dsp:cNvPr id="0" name=""/>
        <dsp:cNvSpPr/>
      </dsp:nvSpPr>
      <dsp:spPr>
        <a:xfrm>
          <a:off x="538074" y="338"/>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Expert opinion</a:t>
          </a:r>
          <a:endParaRPr lang="en-US" sz="2000" kern="1200" dirty="0"/>
        </a:p>
      </dsp:txBody>
      <dsp:txXfrm>
        <a:off x="538074" y="338"/>
        <a:ext cx="10653112" cy="465864"/>
      </dsp:txXfrm>
    </dsp:sp>
    <dsp:sp modelId="{6DB63548-CE47-4BC8-944B-C1EE56CA9673}">
      <dsp:nvSpPr>
        <dsp:cNvPr id="0" name=""/>
        <dsp:cNvSpPr/>
      </dsp:nvSpPr>
      <dsp:spPr>
        <a:xfrm>
          <a:off x="0" y="582669"/>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7957BD-99E2-438D-9935-5257AC24110E}">
      <dsp:nvSpPr>
        <dsp:cNvPr id="0" name=""/>
        <dsp:cNvSpPr/>
      </dsp:nvSpPr>
      <dsp:spPr>
        <a:xfrm>
          <a:off x="140924" y="687489"/>
          <a:ext cx="256225" cy="256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10A6DC6-8086-49C9-AECE-2492126B20B9}">
      <dsp:nvSpPr>
        <dsp:cNvPr id="0" name=""/>
        <dsp:cNvSpPr/>
      </dsp:nvSpPr>
      <dsp:spPr>
        <a:xfrm>
          <a:off x="538074" y="582669"/>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Delphi method</a:t>
          </a:r>
          <a:endParaRPr lang="en-US" sz="2000" kern="1200" dirty="0"/>
        </a:p>
      </dsp:txBody>
      <dsp:txXfrm>
        <a:off x="538074" y="582669"/>
        <a:ext cx="10653112" cy="465864"/>
      </dsp:txXfrm>
    </dsp:sp>
    <dsp:sp modelId="{FECD3D32-4411-495A-9845-2F06EF3D589A}">
      <dsp:nvSpPr>
        <dsp:cNvPr id="0" name=""/>
        <dsp:cNvSpPr/>
      </dsp:nvSpPr>
      <dsp:spPr>
        <a:xfrm>
          <a:off x="0" y="1165000"/>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C3AA7C-3926-40BE-9145-6AB3C166500A}">
      <dsp:nvSpPr>
        <dsp:cNvPr id="0" name=""/>
        <dsp:cNvSpPr/>
      </dsp:nvSpPr>
      <dsp:spPr>
        <a:xfrm>
          <a:off x="140924" y="1269820"/>
          <a:ext cx="256225" cy="2562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445108B-B675-4B08-9CCA-66608A860430}">
      <dsp:nvSpPr>
        <dsp:cNvPr id="0" name=""/>
        <dsp:cNvSpPr/>
      </dsp:nvSpPr>
      <dsp:spPr>
        <a:xfrm>
          <a:off x="538074" y="1165000"/>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Sales force composite</a:t>
          </a:r>
          <a:endParaRPr lang="en-US" sz="2000" kern="1200" dirty="0"/>
        </a:p>
      </dsp:txBody>
      <dsp:txXfrm>
        <a:off x="538074" y="1165000"/>
        <a:ext cx="10653112" cy="465864"/>
      </dsp:txXfrm>
    </dsp:sp>
    <dsp:sp modelId="{2044C9C1-4E14-4674-B39C-88471E4E9287}">
      <dsp:nvSpPr>
        <dsp:cNvPr id="0" name=""/>
        <dsp:cNvSpPr/>
      </dsp:nvSpPr>
      <dsp:spPr>
        <a:xfrm>
          <a:off x="0" y="1747332"/>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A8AFD8-BBCA-41F4-9460-DC4C2BBA46D5}">
      <dsp:nvSpPr>
        <dsp:cNvPr id="0" name=""/>
        <dsp:cNvSpPr/>
      </dsp:nvSpPr>
      <dsp:spPr>
        <a:xfrm>
          <a:off x="140924" y="1852151"/>
          <a:ext cx="256225" cy="2562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D1EB116-61FE-4D03-B4E5-09A2650A626B}">
      <dsp:nvSpPr>
        <dsp:cNvPr id="0" name=""/>
        <dsp:cNvSpPr/>
      </dsp:nvSpPr>
      <dsp:spPr>
        <a:xfrm>
          <a:off x="538074" y="1747332"/>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Customer surveys</a:t>
          </a:r>
          <a:endParaRPr lang="en-US" sz="2000" kern="1200" dirty="0"/>
        </a:p>
      </dsp:txBody>
      <dsp:txXfrm>
        <a:off x="538074" y="1747332"/>
        <a:ext cx="10653112" cy="465864"/>
      </dsp:txXfrm>
    </dsp:sp>
    <dsp:sp modelId="{65475C27-FC4B-4639-B7B0-F0654FE494CB}">
      <dsp:nvSpPr>
        <dsp:cNvPr id="0" name=""/>
        <dsp:cNvSpPr/>
      </dsp:nvSpPr>
      <dsp:spPr>
        <a:xfrm>
          <a:off x="0" y="2329663"/>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51220D-831C-4A9D-80E3-8F1868210FBF}">
      <dsp:nvSpPr>
        <dsp:cNvPr id="0" name=""/>
        <dsp:cNvSpPr/>
      </dsp:nvSpPr>
      <dsp:spPr>
        <a:xfrm>
          <a:off x="140924" y="2434482"/>
          <a:ext cx="256225" cy="2562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151623C-4D24-497D-964C-8FDFFE7DCB5C}">
      <dsp:nvSpPr>
        <dsp:cNvPr id="0" name=""/>
        <dsp:cNvSpPr/>
      </dsp:nvSpPr>
      <dsp:spPr>
        <a:xfrm>
          <a:off x="538074" y="2329663"/>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Market research</a:t>
          </a:r>
          <a:endParaRPr lang="en-US" sz="2000" kern="1200" dirty="0"/>
        </a:p>
      </dsp:txBody>
      <dsp:txXfrm>
        <a:off x="538074" y="2329663"/>
        <a:ext cx="10653112" cy="465864"/>
      </dsp:txXfrm>
    </dsp:sp>
    <dsp:sp modelId="{F05BBC7C-0AB2-4D1D-AB3F-CA76B2F55F1D}">
      <dsp:nvSpPr>
        <dsp:cNvPr id="0" name=""/>
        <dsp:cNvSpPr/>
      </dsp:nvSpPr>
      <dsp:spPr>
        <a:xfrm>
          <a:off x="0" y="2911994"/>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8173902-7A69-4BFF-BE71-BDBBE9F44927}">
      <dsp:nvSpPr>
        <dsp:cNvPr id="0" name=""/>
        <dsp:cNvSpPr/>
      </dsp:nvSpPr>
      <dsp:spPr>
        <a:xfrm>
          <a:off x="140924" y="3016814"/>
          <a:ext cx="256225" cy="2562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E88AC87-C6E0-442B-8D14-36202F542596}">
      <dsp:nvSpPr>
        <dsp:cNvPr id="0" name=""/>
        <dsp:cNvSpPr/>
      </dsp:nvSpPr>
      <dsp:spPr>
        <a:xfrm>
          <a:off x="538074" y="2911994"/>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Scenario planning</a:t>
          </a:r>
          <a:endParaRPr lang="en-US" sz="2000" kern="1200" dirty="0"/>
        </a:p>
      </dsp:txBody>
      <dsp:txXfrm>
        <a:off x="538074" y="2911994"/>
        <a:ext cx="10653112" cy="465864"/>
      </dsp:txXfrm>
    </dsp:sp>
    <dsp:sp modelId="{B9017D86-576A-412F-8007-660D20AFB1D6}">
      <dsp:nvSpPr>
        <dsp:cNvPr id="0" name=""/>
        <dsp:cNvSpPr/>
      </dsp:nvSpPr>
      <dsp:spPr>
        <a:xfrm>
          <a:off x="0" y="3494325"/>
          <a:ext cx="11191186" cy="4658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694551-07D1-4360-A252-36276429144A}">
      <dsp:nvSpPr>
        <dsp:cNvPr id="0" name=""/>
        <dsp:cNvSpPr/>
      </dsp:nvSpPr>
      <dsp:spPr>
        <a:xfrm>
          <a:off x="140924" y="3599145"/>
          <a:ext cx="256225" cy="25622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2642786-7C08-40B4-81C9-52802F7D89F7}">
      <dsp:nvSpPr>
        <dsp:cNvPr id="0" name=""/>
        <dsp:cNvSpPr/>
      </dsp:nvSpPr>
      <dsp:spPr>
        <a:xfrm>
          <a:off x="538074" y="3494325"/>
          <a:ext cx="10653112" cy="46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04" tIns="49304" rIns="49304" bIns="49304" numCol="1" spcCol="1270" anchor="ctr" anchorCtr="0">
          <a:noAutofit/>
        </a:bodyPr>
        <a:lstStyle/>
        <a:p>
          <a:pPr marL="0" lvl="0" indent="0" algn="l" defTabSz="889000">
            <a:lnSpc>
              <a:spcPct val="100000"/>
            </a:lnSpc>
            <a:spcBef>
              <a:spcPct val="0"/>
            </a:spcBef>
            <a:spcAft>
              <a:spcPct val="35000"/>
            </a:spcAft>
            <a:buNone/>
          </a:pPr>
          <a:r>
            <a:rPr lang="en-US" sz="2000" b="0" i="0" kern="1200" dirty="0"/>
            <a:t>Historical analogy</a:t>
          </a:r>
          <a:endParaRPr lang="en-US" sz="2000" kern="1200" dirty="0"/>
        </a:p>
      </dsp:txBody>
      <dsp:txXfrm>
        <a:off x="538074" y="3494325"/>
        <a:ext cx="10653112" cy="465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94AF7-BF6B-46A7-89B6-B5F46C6CE107}">
      <dsp:nvSpPr>
        <dsp:cNvPr id="0" name=""/>
        <dsp:cNvSpPr/>
      </dsp:nvSpPr>
      <dsp:spPr>
        <a:xfrm>
          <a:off x="699995" y="62812"/>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A34BB-BE0E-4148-BC3E-828BB5DDF9C3}">
      <dsp:nvSpPr>
        <dsp:cNvPr id="0" name=""/>
        <dsp:cNvSpPr/>
      </dsp:nvSpPr>
      <dsp:spPr>
        <a:xfrm>
          <a:off x="876157" y="238974"/>
          <a:ext cx="486544" cy="486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29890-714D-473C-A7FF-4197F52B88D8}">
      <dsp:nvSpPr>
        <dsp:cNvPr id="0" name=""/>
        <dsp:cNvSpPr/>
      </dsp:nvSpPr>
      <dsp:spPr>
        <a:xfrm>
          <a:off x="1718623" y="62812"/>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1.Define the problem</a:t>
          </a:r>
          <a:endParaRPr lang="en-US" sz="2400" kern="1200" dirty="0"/>
        </a:p>
      </dsp:txBody>
      <dsp:txXfrm>
        <a:off x="1718623" y="62812"/>
        <a:ext cx="1977336" cy="838870"/>
      </dsp:txXfrm>
    </dsp:sp>
    <dsp:sp modelId="{81D61CBA-4E23-4E41-9D70-DC93EAAF5A95}">
      <dsp:nvSpPr>
        <dsp:cNvPr id="0" name=""/>
        <dsp:cNvSpPr/>
      </dsp:nvSpPr>
      <dsp:spPr>
        <a:xfrm>
          <a:off x="4040495" y="62812"/>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414AF-F3C6-4E73-B188-C4C0A4D84F63}">
      <dsp:nvSpPr>
        <dsp:cNvPr id="0" name=""/>
        <dsp:cNvSpPr/>
      </dsp:nvSpPr>
      <dsp:spPr>
        <a:xfrm>
          <a:off x="4216658" y="238974"/>
          <a:ext cx="486544" cy="486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BC22C-6FBF-4FCE-8F01-E5A4AED9A5FE}">
      <dsp:nvSpPr>
        <dsp:cNvPr id="0" name=""/>
        <dsp:cNvSpPr/>
      </dsp:nvSpPr>
      <dsp:spPr>
        <a:xfrm>
          <a:off x="5059123" y="62812"/>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2.Select the experts</a:t>
          </a:r>
          <a:endParaRPr lang="en-US" sz="2400" kern="1200" dirty="0"/>
        </a:p>
      </dsp:txBody>
      <dsp:txXfrm>
        <a:off x="5059123" y="62812"/>
        <a:ext cx="1977336" cy="838870"/>
      </dsp:txXfrm>
    </dsp:sp>
    <dsp:sp modelId="{695FC6D0-434E-4ECF-BAC0-D3EC4B7CCD43}">
      <dsp:nvSpPr>
        <dsp:cNvPr id="0" name=""/>
        <dsp:cNvSpPr/>
      </dsp:nvSpPr>
      <dsp:spPr>
        <a:xfrm>
          <a:off x="7380996" y="62812"/>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6D559-2E0B-4B3C-9E42-8F5087648713}">
      <dsp:nvSpPr>
        <dsp:cNvPr id="0" name=""/>
        <dsp:cNvSpPr/>
      </dsp:nvSpPr>
      <dsp:spPr>
        <a:xfrm>
          <a:off x="7557158" y="238974"/>
          <a:ext cx="486544" cy="486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C1D59-55FE-4723-97BA-AB4244C9303A}">
      <dsp:nvSpPr>
        <dsp:cNvPr id="0" name=""/>
        <dsp:cNvSpPr/>
      </dsp:nvSpPr>
      <dsp:spPr>
        <a:xfrm>
          <a:off x="8399624" y="62812"/>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3.Collect data</a:t>
          </a:r>
          <a:endParaRPr lang="en-US" sz="2400" kern="1200" dirty="0"/>
        </a:p>
      </dsp:txBody>
      <dsp:txXfrm>
        <a:off x="8399624" y="62812"/>
        <a:ext cx="1977336" cy="838870"/>
      </dsp:txXfrm>
    </dsp:sp>
    <dsp:sp modelId="{4D012870-E177-468A-9BC1-3DC71E111CCC}">
      <dsp:nvSpPr>
        <dsp:cNvPr id="0" name=""/>
        <dsp:cNvSpPr/>
      </dsp:nvSpPr>
      <dsp:spPr>
        <a:xfrm>
          <a:off x="699995" y="1582257"/>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6DB91-7C71-4945-A48F-95ADAA377D0A}">
      <dsp:nvSpPr>
        <dsp:cNvPr id="0" name=""/>
        <dsp:cNvSpPr/>
      </dsp:nvSpPr>
      <dsp:spPr>
        <a:xfrm>
          <a:off x="876157" y="1758420"/>
          <a:ext cx="486544" cy="486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83C86-6605-4D8E-B223-31656F626128}">
      <dsp:nvSpPr>
        <dsp:cNvPr id="0" name=""/>
        <dsp:cNvSpPr/>
      </dsp:nvSpPr>
      <dsp:spPr>
        <a:xfrm>
          <a:off x="1718623" y="1582257"/>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4.Formulate the forecast</a:t>
          </a:r>
          <a:endParaRPr lang="en-US" sz="2400" kern="1200" dirty="0"/>
        </a:p>
      </dsp:txBody>
      <dsp:txXfrm>
        <a:off x="1718623" y="1582257"/>
        <a:ext cx="1977336" cy="838870"/>
      </dsp:txXfrm>
    </dsp:sp>
    <dsp:sp modelId="{034C10ED-E396-4C8A-A148-312FF68744FE}">
      <dsp:nvSpPr>
        <dsp:cNvPr id="0" name=""/>
        <dsp:cNvSpPr/>
      </dsp:nvSpPr>
      <dsp:spPr>
        <a:xfrm>
          <a:off x="4040495" y="1582257"/>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EC9A3-73E7-4205-A811-2AD3F7ADF8F1}">
      <dsp:nvSpPr>
        <dsp:cNvPr id="0" name=""/>
        <dsp:cNvSpPr/>
      </dsp:nvSpPr>
      <dsp:spPr>
        <a:xfrm>
          <a:off x="4216658" y="1758420"/>
          <a:ext cx="486544" cy="4865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47237F-A00D-44F5-801C-845127314CF9}">
      <dsp:nvSpPr>
        <dsp:cNvPr id="0" name=""/>
        <dsp:cNvSpPr/>
      </dsp:nvSpPr>
      <dsp:spPr>
        <a:xfrm>
          <a:off x="5059123" y="1582257"/>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5.Validate the forecast</a:t>
          </a:r>
          <a:endParaRPr lang="en-US" sz="2400" kern="1200" dirty="0"/>
        </a:p>
      </dsp:txBody>
      <dsp:txXfrm>
        <a:off x="5059123" y="1582257"/>
        <a:ext cx="1977336" cy="838870"/>
      </dsp:txXfrm>
    </dsp:sp>
    <dsp:sp modelId="{6123D8D6-E323-403A-9DE5-41137040D498}">
      <dsp:nvSpPr>
        <dsp:cNvPr id="0" name=""/>
        <dsp:cNvSpPr/>
      </dsp:nvSpPr>
      <dsp:spPr>
        <a:xfrm>
          <a:off x="7380996" y="1582257"/>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DE87A-E4F4-4044-93BF-8B012141B4C9}">
      <dsp:nvSpPr>
        <dsp:cNvPr id="0" name=""/>
        <dsp:cNvSpPr/>
      </dsp:nvSpPr>
      <dsp:spPr>
        <a:xfrm>
          <a:off x="7557158" y="1758420"/>
          <a:ext cx="486544" cy="4865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B50D76-D909-4347-87E0-BA7D69359143}">
      <dsp:nvSpPr>
        <dsp:cNvPr id="0" name=""/>
        <dsp:cNvSpPr/>
      </dsp:nvSpPr>
      <dsp:spPr>
        <a:xfrm>
          <a:off x="8399624" y="1582257"/>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6.Communicate the forecast</a:t>
          </a:r>
          <a:endParaRPr lang="en-US" sz="2400" kern="1200" dirty="0"/>
        </a:p>
      </dsp:txBody>
      <dsp:txXfrm>
        <a:off x="8399624" y="1582257"/>
        <a:ext cx="1977336" cy="838870"/>
      </dsp:txXfrm>
    </dsp:sp>
    <dsp:sp modelId="{4C20DE20-0972-4541-91C2-EE7A500CB288}">
      <dsp:nvSpPr>
        <dsp:cNvPr id="0" name=""/>
        <dsp:cNvSpPr/>
      </dsp:nvSpPr>
      <dsp:spPr>
        <a:xfrm>
          <a:off x="699995" y="3101703"/>
          <a:ext cx="838870" cy="838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E896F-B127-4471-86F4-D41E09669E16}">
      <dsp:nvSpPr>
        <dsp:cNvPr id="0" name=""/>
        <dsp:cNvSpPr/>
      </dsp:nvSpPr>
      <dsp:spPr>
        <a:xfrm>
          <a:off x="876157" y="3277866"/>
          <a:ext cx="486544" cy="4865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59863-CBF8-4704-A8FF-FF92B40672EC}">
      <dsp:nvSpPr>
        <dsp:cNvPr id="0" name=""/>
        <dsp:cNvSpPr/>
      </dsp:nvSpPr>
      <dsp:spPr>
        <a:xfrm>
          <a:off x="1718623" y="3101703"/>
          <a:ext cx="1977336" cy="83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dirty="0"/>
            <a:t>7.Monitor and update</a:t>
          </a:r>
          <a:endParaRPr lang="en-US" sz="2400" kern="1200" dirty="0"/>
        </a:p>
      </dsp:txBody>
      <dsp:txXfrm>
        <a:off x="1718623" y="3101703"/>
        <a:ext cx="1977336" cy="8388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E4146-3DCD-487A-87A1-0C6637D31E57}">
      <dsp:nvSpPr>
        <dsp:cNvPr id="0" name=""/>
        <dsp:cNvSpPr/>
      </dsp:nvSpPr>
      <dsp:spPr>
        <a:xfrm>
          <a:off x="10273"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Use multiple sources</a:t>
          </a:r>
          <a:endParaRPr lang="en-US" sz="1900" kern="1200"/>
        </a:p>
      </dsp:txBody>
      <dsp:txXfrm>
        <a:off x="10273" y="1156385"/>
        <a:ext cx="1535246" cy="1289606"/>
      </dsp:txXfrm>
    </dsp:sp>
    <dsp:sp modelId="{2772C4EE-DB78-4BCF-B7EC-29479D2B01F1}">
      <dsp:nvSpPr>
        <dsp:cNvPr id="0" name=""/>
        <dsp:cNvSpPr/>
      </dsp:nvSpPr>
      <dsp:spPr>
        <a:xfrm>
          <a:off x="455494"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49923" y="648997"/>
        <a:ext cx="455945" cy="455945"/>
      </dsp:txXfrm>
    </dsp:sp>
    <dsp:sp modelId="{5FB1DAA4-A2AA-45BB-99A3-756D66203FAD}">
      <dsp:nvSpPr>
        <dsp:cNvPr id="0" name=""/>
        <dsp:cNvSpPr/>
      </dsp:nvSpPr>
      <dsp:spPr>
        <a:xfrm>
          <a:off x="10273"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4236B0-891D-433F-8345-FA7D46740571}">
      <dsp:nvSpPr>
        <dsp:cNvPr id="0" name=""/>
        <dsp:cNvSpPr/>
      </dsp:nvSpPr>
      <dsp:spPr>
        <a:xfrm>
          <a:off x="1699043"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Validate results</a:t>
          </a:r>
          <a:endParaRPr lang="en-US" sz="1900" kern="1200"/>
        </a:p>
      </dsp:txBody>
      <dsp:txXfrm>
        <a:off x="1699043" y="1156385"/>
        <a:ext cx="1535246" cy="1289606"/>
      </dsp:txXfrm>
    </dsp:sp>
    <dsp:sp modelId="{B8BC6CE9-2EA8-4E42-83ED-FC34CE893125}">
      <dsp:nvSpPr>
        <dsp:cNvPr id="0" name=""/>
        <dsp:cNvSpPr/>
      </dsp:nvSpPr>
      <dsp:spPr>
        <a:xfrm>
          <a:off x="2144265"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238694" y="648997"/>
        <a:ext cx="455945" cy="455945"/>
      </dsp:txXfrm>
    </dsp:sp>
    <dsp:sp modelId="{5F83342C-D3F2-490E-A58D-9840045E52DC}">
      <dsp:nvSpPr>
        <dsp:cNvPr id="0" name=""/>
        <dsp:cNvSpPr/>
      </dsp:nvSpPr>
      <dsp:spPr>
        <a:xfrm>
          <a:off x="1699043"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748C7-4DE7-4A80-BFB5-59B34F911AC6}">
      <dsp:nvSpPr>
        <dsp:cNvPr id="0" name=""/>
        <dsp:cNvSpPr/>
      </dsp:nvSpPr>
      <dsp:spPr>
        <a:xfrm>
          <a:off x="3387814"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Keep an open mind</a:t>
          </a:r>
          <a:endParaRPr lang="en-US" sz="1900" kern="1200"/>
        </a:p>
      </dsp:txBody>
      <dsp:txXfrm>
        <a:off x="3387814" y="1156385"/>
        <a:ext cx="1535246" cy="1289606"/>
      </dsp:txXfrm>
    </dsp:sp>
    <dsp:sp modelId="{F6ACE808-9549-4B17-89A7-D3A36F92ECE2}">
      <dsp:nvSpPr>
        <dsp:cNvPr id="0" name=""/>
        <dsp:cNvSpPr/>
      </dsp:nvSpPr>
      <dsp:spPr>
        <a:xfrm>
          <a:off x="3833036"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3927465" y="648997"/>
        <a:ext cx="455945" cy="455945"/>
      </dsp:txXfrm>
    </dsp:sp>
    <dsp:sp modelId="{7F9DF2B5-49B3-496F-BFA8-2F06F18DA34D}">
      <dsp:nvSpPr>
        <dsp:cNvPr id="0" name=""/>
        <dsp:cNvSpPr/>
      </dsp:nvSpPr>
      <dsp:spPr>
        <a:xfrm>
          <a:off x="3387814"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C097C-3DD0-401C-A50C-E842FEC4CB92}">
      <dsp:nvSpPr>
        <dsp:cNvPr id="0" name=""/>
        <dsp:cNvSpPr/>
      </dsp:nvSpPr>
      <dsp:spPr>
        <a:xfrm>
          <a:off x="5076585"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Encourage participation</a:t>
          </a:r>
          <a:endParaRPr lang="en-US" sz="1900" kern="1200"/>
        </a:p>
      </dsp:txBody>
      <dsp:txXfrm>
        <a:off x="5076585" y="1156385"/>
        <a:ext cx="1535246" cy="1289606"/>
      </dsp:txXfrm>
    </dsp:sp>
    <dsp:sp modelId="{8E17CB3F-5EEC-4E94-8725-B4069DF14F76}">
      <dsp:nvSpPr>
        <dsp:cNvPr id="0" name=""/>
        <dsp:cNvSpPr/>
      </dsp:nvSpPr>
      <dsp:spPr>
        <a:xfrm>
          <a:off x="5521806"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616235" y="648997"/>
        <a:ext cx="455945" cy="455945"/>
      </dsp:txXfrm>
    </dsp:sp>
    <dsp:sp modelId="{F6902C0E-80DF-4BA8-B255-B11EDB20935F}">
      <dsp:nvSpPr>
        <dsp:cNvPr id="0" name=""/>
        <dsp:cNvSpPr/>
      </dsp:nvSpPr>
      <dsp:spPr>
        <a:xfrm>
          <a:off x="5076585"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D85570-9B7B-4CE5-B88F-1121C177D6FD}">
      <dsp:nvSpPr>
        <dsp:cNvPr id="0" name=""/>
        <dsp:cNvSpPr/>
      </dsp:nvSpPr>
      <dsp:spPr>
        <a:xfrm>
          <a:off x="6765356"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Document assumptions</a:t>
          </a:r>
          <a:endParaRPr lang="en-US" sz="1900" kern="1200"/>
        </a:p>
      </dsp:txBody>
      <dsp:txXfrm>
        <a:off x="6765356" y="1156385"/>
        <a:ext cx="1535246" cy="1289606"/>
      </dsp:txXfrm>
    </dsp:sp>
    <dsp:sp modelId="{525F3C60-CADE-43C9-8367-69066FE2F294}">
      <dsp:nvSpPr>
        <dsp:cNvPr id="0" name=""/>
        <dsp:cNvSpPr/>
      </dsp:nvSpPr>
      <dsp:spPr>
        <a:xfrm>
          <a:off x="7210577"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305006" y="648997"/>
        <a:ext cx="455945" cy="455945"/>
      </dsp:txXfrm>
    </dsp:sp>
    <dsp:sp modelId="{2528F2A2-943E-4094-9AF8-92BD2B9F7DA2}">
      <dsp:nvSpPr>
        <dsp:cNvPr id="0" name=""/>
        <dsp:cNvSpPr/>
      </dsp:nvSpPr>
      <dsp:spPr>
        <a:xfrm>
          <a:off x="6765356"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683172-3E71-49D3-A180-35594BB1E3B7}">
      <dsp:nvSpPr>
        <dsp:cNvPr id="0" name=""/>
        <dsp:cNvSpPr/>
      </dsp:nvSpPr>
      <dsp:spPr>
        <a:xfrm>
          <a:off x="8454127"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Maintain flexibility</a:t>
          </a:r>
          <a:endParaRPr lang="en-US" sz="1900" kern="1200"/>
        </a:p>
      </dsp:txBody>
      <dsp:txXfrm>
        <a:off x="8454127" y="1156385"/>
        <a:ext cx="1535246" cy="1289606"/>
      </dsp:txXfrm>
    </dsp:sp>
    <dsp:sp modelId="{5BC32DF4-69DD-4D7B-90C8-B5FCAF8F39E0}">
      <dsp:nvSpPr>
        <dsp:cNvPr id="0" name=""/>
        <dsp:cNvSpPr/>
      </dsp:nvSpPr>
      <dsp:spPr>
        <a:xfrm>
          <a:off x="8899348"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8993777" y="648997"/>
        <a:ext cx="455945" cy="455945"/>
      </dsp:txXfrm>
    </dsp:sp>
    <dsp:sp modelId="{62C90E88-8538-452E-AF98-D8E5B0153437}">
      <dsp:nvSpPr>
        <dsp:cNvPr id="0" name=""/>
        <dsp:cNvSpPr/>
      </dsp:nvSpPr>
      <dsp:spPr>
        <a:xfrm>
          <a:off x="8454127"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301D93-9028-4566-8845-9F93CD8C367E}">
      <dsp:nvSpPr>
        <dsp:cNvPr id="0" name=""/>
        <dsp:cNvSpPr/>
      </dsp:nvSpPr>
      <dsp:spPr>
        <a:xfrm>
          <a:off x="10142897" y="339634"/>
          <a:ext cx="1535246" cy="214934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694" tIns="330200" rIns="119694" bIns="330200" numCol="1" spcCol="1270" anchor="t" anchorCtr="0">
          <a:noAutofit/>
        </a:bodyPr>
        <a:lstStyle/>
        <a:p>
          <a:pPr marL="0" lvl="0" indent="0" algn="l" defTabSz="844550">
            <a:lnSpc>
              <a:spcPct val="90000"/>
            </a:lnSpc>
            <a:spcBef>
              <a:spcPct val="0"/>
            </a:spcBef>
            <a:spcAft>
              <a:spcPct val="35000"/>
            </a:spcAft>
            <a:buNone/>
          </a:pPr>
          <a:r>
            <a:rPr lang="en-US" sz="1900" b="0" i="0" kern="1200"/>
            <a:t>Track performance</a:t>
          </a:r>
          <a:endParaRPr lang="en-US" sz="1900" kern="1200"/>
        </a:p>
      </dsp:txBody>
      <dsp:txXfrm>
        <a:off x="10142897" y="1156385"/>
        <a:ext cx="1535246" cy="1289606"/>
      </dsp:txXfrm>
    </dsp:sp>
    <dsp:sp modelId="{DEC90697-CAA3-447D-9E0A-82B23E6C715F}">
      <dsp:nvSpPr>
        <dsp:cNvPr id="0" name=""/>
        <dsp:cNvSpPr/>
      </dsp:nvSpPr>
      <dsp:spPr>
        <a:xfrm>
          <a:off x="10588119" y="554568"/>
          <a:ext cx="644803" cy="644803"/>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71" tIns="12700" rIns="50271" bIns="12700" numCol="1" spcCol="1270" anchor="ctr" anchorCtr="0">
          <a:noAutofit/>
        </a:bodyPr>
        <a:lstStyle/>
        <a:p>
          <a:pPr marL="0" lvl="0" indent="0" algn="ctr" defTabSz="1422400">
            <a:lnSpc>
              <a:spcPct val="90000"/>
            </a:lnSpc>
            <a:spcBef>
              <a:spcPct val="0"/>
            </a:spcBef>
            <a:spcAft>
              <a:spcPct val="35000"/>
            </a:spcAft>
            <a:buNone/>
          </a:pPr>
          <a:r>
            <a:rPr lang="en-US" sz="3200" kern="1200"/>
            <a:t>7</a:t>
          </a:r>
        </a:p>
      </dsp:txBody>
      <dsp:txXfrm>
        <a:off x="10682548" y="648997"/>
        <a:ext cx="455945" cy="455945"/>
      </dsp:txXfrm>
    </dsp:sp>
    <dsp:sp modelId="{41FBD13B-960F-46D6-9B68-A34B507CAFD9}">
      <dsp:nvSpPr>
        <dsp:cNvPr id="0" name=""/>
        <dsp:cNvSpPr/>
      </dsp:nvSpPr>
      <dsp:spPr>
        <a:xfrm>
          <a:off x="10142897" y="2488906"/>
          <a:ext cx="1535246"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D4FFF-169A-4910-BD53-4872E7705877}">
      <dsp:nvSpPr>
        <dsp:cNvPr id="0" name=""/>
        <dsp:cNvSpPr/>
      </dsp:nvSpPr>
      <dsp:spPr>
        <a:xfrm>
          <a:off x="0" y="0"/>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Financial services </a:t>
          </a:r>
          <a:endParaRPr lang="en-IN" sz="1600" b="1" kern="1200" dirty="0"/>
        </a:p>
      </dsp:txBody>
      <dsp:txXfrm>
        <a:off x="25587" y="25587"/>
        <a:ext cx="9649759" cy="472986"/>
      </dsp:txXfrm>
    </dsp:sp>
    <dsp:sp modelId="{2C666896-74B6-453C-A19B-636DCCDFDF23}">
      <dsp:nvSpPr>
        <dsp:cNvPr id="0" name=""/>
        <dsp:cNvSpPr/>
      </dsp:nvSpPr>
      <dsp:spPr>
        <a:xfrm>
          <a:off x="0" y="648799"/>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Healthcare</a:t>
          </a:r>
          <a:endParaRPr lang="en-IN" sz="1600" b="1" kern="1200" dirty="0"/>
        </a:p>
      </dsp:txBody>
      <dsp:txXfrm>
        <a:off x="25587" y="674386"/>
        <a:ext cx="9649759" cy="472986"/>
      </dsp:txXfrm>
    </dsp:sp>
    <dsp:sp modelId="{F55DA662-445E-490F-8B53-D92D258CB003}">
      <dsp:nvSpPr>
        <dsp:cNvPr id="0" name=""/>
        <dsp:cNvSpPr/>
      </dsp:nvSpPr>
      <dsp:spPr>
        <a:xfrm>
          <a:off x="0" y="1253599"/>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Technology</a:t>
          </a:r>
          <a:endParaRPr lang="en-IN" sz="1600" b="1" kern="1200" dirty="0"/>
        </a:p>
      </dsp:txBody>
      <dsp:txXfrm>
        <a:off x="25587" y="1279186"/>
        <a:ext cx="9649759" cy="472986"/>
      </dsp:txXfrm>
    </dsp:sp>
    <dsp:sp modelId="{1E22FE90-3203-4BE7-9861-6560513426D5}">
      <dsp:nvSpPr>
        <dsp:cNvPr id="0" name=""/>
        <dsp:cNvSpPr/>
      </dsp:nvSpPr>
      <dsp:spPr>
        <a:xfrm>
          <a:off x="0" y="1858399"/>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Retail</a:t>
          </a:r>
          <a:endParaRPr lang="en-IN" sz="1600" b="1" kern="1200" dirty="0"/>
        </a:p>
      </dsp:txBody>
      <dsp:txXfrm>
        <a:off x="25587" y="1883986"/>
        <a:ext cx="9649759" cy="472986"/>
      </dsp:txXfrm>
    </dsp:sp>
    <dsp:sp modelId="{AB139588-5B70-42AC-BCAB-07670ED280D7}">
      <dsp:nvSpPr>
        <dsp:cNvPr id="0" name=""/>
        <dsp:cNvSpPr/>
      </dsp:nvSpPr>
      <dsp:spPr>
        <a:xfrm>
          <a:off x="0" y="2463199"/>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Energy</a:t>
          </a:r>
          <a:endParaRPr lang="en-IN" sz="1600" b="1" kern="1200" dirty="0"/>
        </a:p>
      </dsp:txBody>
      <dsp:txXfrm>
        <a:off x="25587" y="2488786"/>
        <a:ext cx="9649759" cy="472986"/>
      </dsp:txXfrm>
    </dsp:sp>
    <dsp:sp modelId="{6E811B1E-9AF8-432B-9DAA-4F6B9F37B943}">
      <dsp:nvSpPr>
        <dsp:cNvPr id="0" name=""/>
        <dsp:cNvSpPr/>
      </dsp:nvSpPr>
      <dsp:spPr>
        <a:xfrm>
          <a:off x="0" y="3067999"/>
          <a:ext cx="9700933" cy="524160"/>
        </a:xfrm>
        <a:prstGeom prst="roundRect">
          <a:avLst/>
        </a:prstGeom>
        <a:gradFill rotWithShape="0">
          <a:gsLst>
            <a:gs pos="0">
              <a:schemeClr val="accent1">
                <a:hueOff val="0"/>
                <a:satOff val="0"/>
                <a:lumOff val="0"/>
                <a:alphaOff val="0"/>
                <a:tint val="54000"/>
                <a:alpha val="100000"/>
                <a:satMod val="105000"/>
                <a:lumMod val="110000"/>
              </a:schemeClr>
            </a:gs>
            <a:gs pos="100000">
              <a:schemeClr val="accent1">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Manufacturing</a:t>
          </a:r>
          <a:endParaRPr lang="en-IN" sz="1500" b="1" kern="1200" dirty="0"/>
        </a:p>
      </dsp:txBody>
      <dsp:txXfrm>
        <a:off x="25587" y="3093586"/>
        <a:ext cx="9649759" cy="4729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D3564-F1E9-4956-8F69-EEFA9EE79619}">
      <dsp:nvSpPr>
        <dsp:cNvPr id="0" name=""/>
        <dsp:cNvSpPr/>
      </dsp:nvSpPr>
      <dsp:spPr>
        <a:xfrm>
          <a:off x="0" y="2682"/>
          <a:ext cx="10434639" cy="571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A11361-1A5C-487B-9EAD-FC95C17BB6DF}">
      <dsp:nvSpPr>
        <dsp:cNvPr id="0" name=""/>
        <dsp:cNvSpPr/>
      </dsp:nvSpPr>
      <dsp:spPr>
        <a:xfrm>
          <a:off x="150444" y="131247"/>
          <a:ext cx="314269" cy="314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1A46C-7E60-4684-B46A-F6F8628E631E}">
      <dsp:nvSpPr>
        <dsp:cNvPr id="0" name=""/>
        <dsp:cNvSpPr/>
      </dsp:nvSpPr>
      <dsp:spPr>
        <a:xfrm>
          <a:off x="659966" y="2682"/>
          <a:ext cx="9774672" cy="57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3" tIns="60473" rIns="60473" bIns="60473" numCol="1" spcCol="1270" anchor="ctr" anchorCtr="0">
          <a:noAutofit/>
        </a:bodyPr>
        <a:lstStyle/>
        <a:p>
          <a:pPr marL="0" lvl="0" indent="0" algn="l" defTabSz="711200">
            <a:lnSpc>
              <a:spcPct val="100000"/>
            </a:lnSpc>
            <a:spcBef>
              <a:spcPct val="0"/>
            </a:spcBef>
            <a:spcAft>
              <a:spcPct val="35000"/>
            </a:spcAft>
            <a:buNone/>
          </a:pPr>
          <a:r>
            <a:rPr lang="en-IN" sz="1600" u="sng" kern="1200" dirty="0">
              <a:hlinkClick xmlns:r="http://schemas.openxmlformats.org/officeDocument/2006/relationships" r:id="rId3"/>
            </a:rPr>
            <a:t> Chapter 6 Judgmental forecasts | Notes for “Forecasting: Principles and Practice, 3rd edition” (qiushiyan.github.io)</a:t>
          </a:r>
          <a:endParaRPr lang="en-US" sz="1600" kern="1200" dirty="0"/>
        </a:p>
      </dsp:txBody>
      <dsp:txXfrm>
        <a:off x="659966" y="2682"/>
        <a:ext cx="9774672" cy="571399"/>
      </dsp:txXfrm>
    </dsp:sp>
    <dsp:sp modelId="{CD44DC17-A4BA-4726-918D-7CDBFF15673F}">
      <dsp:nvSpPr>
        <dsp:cNvPr id="0" name=""/>
        <dsp:cNvSpPr/>
      </dsp:nvSpPr>
      <dsp:spPr>
        <a:xfrm>
          <a:off x="0" y="716932"/>
          <a:ext cx="10434639" cy="571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F02BFB-C504-4124-9DF2-9B9CE6893ADB}">
      <dsp:nvSpPr>
        <dsp:cNvPr id="0" name=""/>
        <dsp:cNvSpPr/>
      </dsp:nvSpPr>
      <dsp:spPr>
        <a:xfrm>
          <a:off x="172848" y="845497"/>
          <a:ext cx="314269" cy="31426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93178-1037-4270-8F5D-BBEC64FADCB0}">
      <dsp:nvSpPr>
        <dsp:cNvPr id="0" name=""/>
        <dsp:cNvSpPr/>
      </dsp:nvSpPr>
      <dsp:spPr>
        <a:xfrm>
          <a:off x="659966" y="716932"/>
          <a:ext cx="9774672" cy="57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3" tIns="60473" rIns="60473" bIns="60473" numCol="1" spcCol="1270" anchor="ctr" anchorCtr="0">
          <a:noAutofit/>
        </a:bodyPr>
        <a:lstStyle/>
        <a:p>
          <a:pPr marL="0" lvl="0" indent="0" algn="l" defTabSz="711200">
            <a:lnSpc>
              <a:spcPct val="100000"/>
            </a:lnSpc>
            <a:spcBef>
              <a:spcPct val="0"/>
            </a:spcBef>
            <a:spcAft>
              <a:spcPct val="35000"/>
            </a:spcAft>
            <a:buNone/>
          </a:pPr>
          <a:r>
            <a:rPr lang="en-US" sz="1600" kern="1200" dirty="0">
              <a:hlinkClick xmlns:r="http://schemas.openxmlformats.org/officeDocument/2006/relationships" r:id="rId6"/>
            </a:rPr>
            <a:t>Qualitative and Judgmental Forecasting - Tutorial (vskills.in)</a:t>
          </a:r>
          <a:endParaRPr lang="en-US" sz="1600" kern="1200" dirty="0"/>
        </a:p>
      </dsp:txBody>
      <dsp:txXfrm>
        <a:off x="659966" y="716932"/>
        <a:ext cx="9774672" cy="571399"/>
      </dsp:txXfrm>
    </dsp:sp>
    <dsp:sp modelId="{94049D3D-691B-4CA1-9F7F-413B5E210D02}">
      <dsp:nvSpPr>
        <dsp:cNvPr id="0" name=""/>
        <dsp:cNvSpPr/>
      </dsp:nvSpPr>
      <dsp:spPr>
        <a:xfrm>
          <a:off x="0" y="1431181"/>
          <a:ext cx="10434639" cy="571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26502-01AA-4D0F-86CF-D0A35E1DEDC7}">
      <dsp:nvSpPr>
        <dsp:cNvPr id="0" name=""/>
        <dsp:cNvSpPr/>
      </dsp:nvSpPr>
      <dsp:spPr>
        <a:xfrm>
          <a:off x="172848" y="1559746"/>
          <a:ext cx="314269" cy="314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9781A4-F9BA-4124-A541-989DB994067A}">
      <dsp:nvSpPr>
        <dsp:cNvPr id="0" name=""/>
        <dsp:cNvSpPr/>
      </dsp:nvSpPr>
      <dsp:spPr>
        <a:xfrm>
          <a:off x="659966" y="1431181"/>
          <a:ext cx="9774672" cy="57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3" tIns="60473" rIns="60473" bIns="60473" numCol="1" spcCol="1270" anchor="ctr" anchorCtr="0">
          <a:noAutofit/>
        </a:bodyPr>
        <a:lstStyle/>
        <a:p>
          <a:pPr marL="0" lvl="0" indent="0" algn="l" defTabSz="711200">
            <a:lnSpc>
              <a:spcPct val="100000"/>
            </a:lnSpc>
            <a:spcBef>
              <a:spcPct val="0"/>
            </a:spcBef>
            <a:spcAft>
              <a:spcPct val="35000"/>
            </a:spcAft>
            <a:buNone/>
          </a:pPr>
          <a:r>
            <a:rPr lang="en-US" sz="1600" kern="1200" dirty="0">
              <a:hlinkClick xmlns:r="http://schemas.openxmlformats.org/officeDocument/2006/relationships" r:id="rId9"/>
            </a:rPr>
            <a:t>Judgmental forecasting: A review of progress over the last 25 years – ScienceDirect</a:t>
          </a:r>
          <a:endParaRPr lang="en-US" sz="1600" kern="1200" dirty="0"/>
        </a:p>
      </dsp:txBody>
      <dsp:txXfrm>
        <a:off x="659966" y="1431181"/>
        <a:ext cx="9774672" cy="571399"/>
      </dsp:txXfrm>
    </dsp:sp>
    <dsp:sp modelId="{B7857C58-ABA3-4282-B887-CD06ED89E3D5}">
      <dsp:nvSpPr>
        <dsp:cNvPr id="0" name=""/>
        <dsp:cNvSpPr/>
      </dsp:nvSpPr>
      <dsp:spPr>
        <a:xfrm>
          <a:off x="0" y="2155944"/>
          <a:ext cx="10434639" cy="571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5A55C-C170-4145-8992-8583D8582B2F}">
      <dsp:nvSpPr>
        <dsp:cNvPr id="0" name=""/>
        <dsp:cNvSpPr/>
      </dsp:nvSpPr>
      <dsp:spPr>
        <a:xfrm>
          <a:off x="172848" y="2273996"/>
          <a:ext cx="314269" cy="31426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BBF0E-191B-42F4-AE2A-5C03D562D24D}">
      <dsp:nvSpPr>
        <dsp:cNvPr id="0" name=""/>
        <dsp:cNvSpPr/>
      </dsp:nvSpPr>
      <dsp:spPr>
        <a:xfrm>
          <a:off x="659966" y="2145431"/>
          <a:ext cx="9774672" cy="57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3" tIns="60473" rIns="60473" bIns="60473" numCol="1" spcCol="1270" anchor="ctr" anchorCtr="0">
          <a:noAutofit/>
        </a:bodyPr>
        <a:lstStyle/>
        <a:p>
          <a:pPr marL="0" lvl="0" indent="0" algn="l" defTabSz="711200">
            <a:lnSpc>
              <a:spcPct val="100000"/>
            </a:lnSpc>
            <a:spcBef>
              <a:spcPct val="0"/>
            </a:spcBef>
            <a:spcAft>
              <a:spcPct val="35000"/>
            </a:spcAft>
            <a:buNone/>
          </a:pPr>
          <a:r>
            <a:rPr lang="en-US" sz="1600" kern="1200" dirty="0">
              <a:hlinkClick xmlns:r="http://schemas.openxmlformats.org/officeDocument/2006/relationships" r:id="rId12"/>
            </a:rPr>
            <a:t> Judgmental Forecasting and Fundamental Analysis | Armstrong Economics</a:t>
          </a:r>
          <a:endParaRPr lang="en-US" sz="1600" kern="1200" dirty="0"/>
        </a:p>
      </dsp:txBody>
      <dsp:txXfrm>
        <a:off x="659966" y="2145431"/>
        <a:ext cx="9774672" cy="571399"/>
      </dsp:txXfrm>
    </dsp:sp>
    <dsp:sp modelId="{E549EDD6-DC95-4542-9B31-358C098585F9}">
      <dsp:nvSpPr>
        <dsp:cNvPr id="0" name=""/>
        <dsp:cNvSpPr/>
      </dsp:nvSpPr>
      <dsp:spPr>
        <a:xfrm>
          <a:off x="0" y="2820379"/>
          <a:ext cx="10434639" cy="571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327A0-D56F-4330-ACDC-064C7A399B90}">
      <dsp:nvSpPr>
        <dsp:cNvPr id="0" name=""/>
        <dsp:cNvSpPr/>
      </dsp:nvSpPr>
      <dsp:spPr>
        <a:xfrm>
          <a:off x="172848" y="2988245"/>
          <a:ext cx="314269" cy="3142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A5F50-863B-47F4-AAEC-5FE372D9EA9F}">
      <dsp:nvSpPr>
        <dsp:cNvPr id="0" name=""/>
        <dsp:cNvSpPr/>
      </dsp:nvSpPr>
      <dsp:spPr>
        <a:xfrm>
          <a:off x="659966" y="2859680"/>
          <a:ext cx="9774672" cy="57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3" tIns="60473" rIns="60473" bIns="60473" numCol="1" spcCol="1270" anchor="ctr" anchorCtr="0">
          <a:noAutofit/>
        </a:bodyPr>
        <a:lstStyle/>
        <a:p>
          <a:pPr marL="0" lvl="0" indent="0" algn="l" defTabSz="711200">
            <a:lnSpc>
              <a:spcPct val="100000"/>
            </a:lnSpc>
            <a:spcBef>
              <a:spcPct val="0"/>
            </a:spcBef>
            <a:spcAft>
              <a:spcPct val="35000"/>
            </a:spcAft>
            <a:buNone/>
          </a:pPr>
          <a:r>
            <a:rPr lang="en-US" sz="1600" kern="1200" dirty="0">
              <a:hlinkClick xmlns:r="http://schemas.openxmlformats.org/officeDocument/2006/relationships" r:id="rId15"/>
            </a:rPr>
            <a:t> Forecasting Methods - Top 4 Types, Overview, Examples (corporatefinanceinstitute.com)</a:t>
          </a:r>
          <a:endParaRPr lang="en-US" sz="1600" kern="1200" dirty="0"/>
        </a:p>
      </dsp:txBody>
      <dsp:txXfrm>
        <a:off x="659966" y="2859680"/>
        <a:ext cx="9774672" cy="5713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6CEF2-FDBA-4D24-B207-14A9E0F9B45F}">
      <dsp:nvSpPr>
        <dsp:cNvPr id="0" name=""/>
        <dsp:cNvSpPr/>
      </dsp:nvSpPr>
      <dsp:spPr>
        <a:xfrm>
          <a:off x="1797704" y="19306"/>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1012E-00C6-44E0-A24B-351326D3AE5F}">
      <dsp:nvSpPr>
        <dsp:cNvPr id="0" name=""/>
        <dsp:cNvSpPr/>
      </dsp:nvSpPr>
      <dsp:spPr>
        <a:xfrm>
          <a:off x="2134079" y="355681"/>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B263E-565E-4590-A135-DE53CDAFE8F5}">
      <dsp:nvSpPr>
        <dsp:cNvPr id="0" name=""/>
        <dsp:cNvSpPr/>
      </dsp:nvSpPr>
      <dsp:spPr>
        <a:xfrm>
          <a:off x="1293141" y="2089306"/>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Discussion Group 1</a:t>
          </a:r>
        </a:p>
      </dsp:txBody>
      <dsp:txXfrm>
        <a:off x="1293141" y="2089306"/>
        <a:ext cx="2587500" cy="720000"/>
      </dsp:txXfrm>
    </dsp:sp>
    <dsp:sp modelId="{3309F98D-865A-4279-8724-A12C7CEC8EC7}">
      <dsp:nvSpPr>
        <dsp:cNvPr id="0" name=""/>
        <dsp:cNvSpPr/>
      </dsp:nvSpPr>
      <dsp:spPr>
        <a:xfrm>
          <a:off x="4838016" y="19306"/>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6D60A-B0F2-4B57-8DB6-476BBFF1A5B0}">
      <dsp:nvSpPr>
        <dsp:cNvPr id="0" name=""/>
        <dsp:cNvSpPr/>
      </dsp:nvSpPr>
      <dsp:spPr>
        <a:xfrm>
          <a:off x="5174391" y="355681"/>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EB8C5-7790-4CF1-9A11-2E17266B0E1F}">
      <dsp:nvSpPr>
        <dsp:cNvPr id="0" name=""/>
        <dsp:cNvSpPr/>
      </dsp:nvSpPr>
      <dsp:spPr>
        <a:xfrm>
          <a:off x="4333454" y="2089306"/>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Tuesday</a:t>
          </a:r>
        </a:p>
      </dsp:txBody>
      <dsp:txXfrm>
        <a:off x="4333454" y="2089306"/>
        <a:ext cx="2587500" cy="720000"/>
      </dsp:txXfrm>
    </dsp:sp>
    <dsp:sp modelId="{EE71C6E3-7A67-47A1-8C2F-6F7B8A932BD0}">
      <dsp:nvSpPr>
        <dsp:cNvPr id="0" name=""/>
        <dsp:cNvSpPr/>
      </dsp:nvSpPr>
      <dsp:spPr>
        <a:xfrm>
          <a:off x="7878329" y="19306"/>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404E2-4C31-407F-BAC6-640075247E59}">
      <dsp:nvSpPr>
        <dsp:cNvPr id="0" name=""/>
        <dsp:cNvSpPr/>
      </dsp:nvSpPr>
      <dsp:spPr>
        <a:xfrm>
          <a:off x="8214704" y="355681"/>
          <a:ext cx="905625" cy="905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AB009-B0E8-4D36-91CD-E24735EAC067}">
      <dsp:nvSpPr>
        <dsp:cNvPr id="0" name=""/>
        <dsp:cNvSpPr/>
      </dsp:nvSpPr>
      <dsp:spPr>
        <a:xfrm>
          <a:off x="7373766" y="2089306"/>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Group C</a:t>
          </a:r>
        </a:p>
      </dsp:txBody>
      <dsp:txXfrm>
        <a:off x="7373766" y="2089306"/>
        <a:ext cx="258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Forecasting:</a:t>
            </a:r>
            <a:r>
              <a:rPr lang="en-IN" dirty="0"/>
              <a:t> </a:t>
            </a:r>
            <a:r>
              <a:rPr lang="en-US" dirty="0"/>
              <a:t>By revealing insights into the probable results of various scenarios and assisting people and organizations in getting ready for a variety of potential events and changes, forecasting plays a crucial role in decision-making and future planning.</a:t>
            </a:r>
          </a:p>
          <a:p>
            <a:endParaRPr lang="en-US" dirty="0"/>
          </a:p>
          <a:p>
            <a:r>
              <a:rPr lang="en-US" dirty="0"/>
              <a:t>For instance, a business might employ forecasting to foretell future product demand so that it can modify its output and inventory levels appropriately. To help guide policy choices, a government agency may use forecasting to anticipate future population or economic trends.</a:t>
            </a:r>
          </a:p>
          <a:p>
            <a:endParaRPr lang="en-US" dirty="0"/>
          </a:p>
          <a:p>
            <a:r>
              <a:rPr lang="en-US" dirty="0"/>
              <a:t>Depending on the particular issue at hand, the data's accessibility, and the resources and experience of the group or person forecasting, a particular forecasting technique will be chosen.</a:t>
            </a:r>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303958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Judgmental Forecasting:</a:t>
            </a:r>
            <a:r>
              <a:rPr lang="en-IN" dirty="0"/>
              <a:t> </a:t>
            </a:r>
            <a:r>
              <a:rPr lang="en-US" dirty="0"/>
              <a:t>It is standard practice to make predictions using judgment. When historical data is completely lacking, when a new product is being introduced, when a new rival joins the market, or when completely novel and unusual market conditions are present, judgmental forecasting is frequently the only viable option.</a:t>
            </a:r>
          </a:p>
          <a:p>
            <a:endParaRPr lang="en-US" dirty="0"/>
          </a:p>
          <a:p>
            <a:r>
              <a:rPr lang="en-US" dirty="0"/>
              <a:t>For instance, the Australian government was the first in the world to approve legislation in December 2012 prohibiting the use of company logos on cigarette packets and mandating that all cigarette packets be a dark green color. As there are no historical precedents, judgment must be used to predict the outcome of such a strategy.</a:t>
            </a:r>
          </a:p>
          <a:p>
            <a:endParaRPr lang="en-IN" dirty="0"/>
          </a:p>
          <a:p>
            <a:r>
              <a:rPr lang="en-US" dirty="0"/>
              <a:t>Research in this area has shown that when the forecaster has both more timely and up-to-date information and significant subject knowledge then the accuracy of judgmental forecasting increases. A judgmental strategy can quickly adapt to these alterations, revelations, or events.</a:t>
            </a:r>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186839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Judgmental predicting is used in some situations, according to Hyndman and </a:t>
            </a:r>
            <a:r>
              <a:rPr lang="en-US" dirty="0" err="1"/>
              <a:t>Athanasopoulos</a:t>
            </a:r>
            <a:r>
              <a:rPr lang="en-US" dirty="0"/>
              <a:t> (2018):-</a:t>
            </a:r>
          </a:p>
          <a:p>
            <a:endParaRPr lang="en-US" dirty="0"/>
          </a:p>
          <a:p>
            <a:pPr marL="171450" indent="-171450">
              <a:buFont typeface="Arial" panose="020B0604020202020204" pitchFamily="34" charset="0"/>
              <a:buChar char="•"/>
            </a:pPr>
            <a:r>
              <a:rPr lang="en-US" dirty="0"/>
              <a:t> When something cannot be mathematically explained, for starters.</a:t>
            </a:r>
          </a:p>
          <a:p>
            <a:pPr marL="171450" indent="-171450">
              <a:buFont typeface="Arial" panose="020B0604020202020204" pitchFamily="34" charset="0"/>
              <a:buChar char="•"/>
            </a:pPr>
            <a:r>
              <a:rPr lang="en-US" dirty="0"/>
              <a:t> Furthermore, it is employed when there is a lack of accurate statistical data about the item that permits the application of objective methods. </a:t>
            </a:r>
          </a:p>
          <a:p>
            <a:pPr marL="171450" indent="-171450">
              <a:buFont typeface="Arial" panose="020B0604020202020204" pitchFamily="34" charset="0"/>
              <a:buChar char="•"/>
            </a:pPr>
            <a:r>
              <a:rPr lang="en-US" dirty="0"/>
              <a:t> Thirdly, when there is no way to comprehend math. As an illustration, suppose there is no computer hardware, software, or knowledgeable staff.</a:t>
            </a:r>
          </a:p>
          <a:p>
            <a:pPr marL="171450" indent="-171450">
              <a:buFont typeface="Arial" panose="020B0604020202020204" pitchFamily="34" charset="0"/>
              <a:buChar char="•"/>
            </a:pPr>
            <a:r>
              <a:rPr lang="en-US" dirty="0"/>
              <a:t> Fourth, it is a good strategy for an emergency where a prompt choice is required. </a:t>
            </a:r>
          </a:p>
          <a:p>
            <a:endParaRPr lang="en-US" dirty="0"/>
          </a:p>
          <a:p>
            <a:r>
              <a:rPr lang="en-US" dirty="0"/>
              <a:t>As a result, there are four primary scenarios in which critical forecasting is applied.</a:t>
            </a:r>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01525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2800" b="1" i="0" dirty="0">
                <a:solidFill>
                  <a:srgbClr val="374151"/>
                </a:solidFill>
                <a:effectLst/>
                <a:latin typeface="Söhne"/>
              </a:rPr>
              <a:t>Expert opinion: </a:t>
            </a:r>
            <a:r>
              <a:rPr lang="en-US" sz="2800" b="0" i="0" dirty="0">
                <a:solidFill>
                  <a:srgbClr val="374151"/>
                </a:solidFill>
                <a:effectLst/>
                <a:latin typeface="Söhne"/>
              </a:rPr>
              <a:t>This involves gathering opinions and input from experts in the field to generate a forecast.</a:t>
            </a:r>
          </a:p>
          <a:p>
            <a:pPr algn="l">
              <a:buFont typeface="+mj-lt"/>
              <a:buAutoNum type="arabicPeriod"/>
            </a:pPr>
            <a:r>
              <a:rPr lang="en-US" sz="2800" b="1" i="0" dirty="0">
                <a:solidFill>
                  <a:srgbClr val="374151"/>
                </a:solidFill>
                <a:effectLst/>
                <a:latin typeface="Söhne"/>
              </a:rPr>
              <a:t>Delphi method: </a:t>
            </a:r>
            <a:r>
              <a:rPr lang="en-US" sz="2800" b="0" i="0" dirty="0">
                <a:solidFill>
                  <a:srgbClr val="374151"/>
                </a:solidFill>
                <a:effectLst/>
                <a:latin typeface="Söhne"/>
              </a:rPr>
              <a:t>This is a structured approach to gathering expert opinions and using a series of questionnaires to reach a consensus on the forecast.</a:t>
            </a:r>
          </a:p>
          <a:p>
            <a:pPr algn="l">
              <a:buFont typeface="+mj-lt"/>
              <a:buAutoNum type="arabicPeriod"/>
            </a:pPr>
            <a:r>
              <a:rPr lang="en-US" sz="2800" b="1" i="0" dirty="0">
                <a:solidFill>
                  <a:srgbClr val="374151"/>
                </a:solidFill>
                <a:effectLst/>
                <a:latin typeface="Söhne"/>
              </a:rPr>
              <a:t>Sales force composite: </a:t>
            </a:r>
            <a:r>
              <a:rPr lang="en-US" sz="2800" b="0" i="0" dirty="0">
                <a:solidFill>
                  <a:srgbClr val="374151"/>
                </a:solidFill>
                <a:effectLst/>
                <a:latin typeface="Söhne"/>
              </a:rPr>
              <a:t>This involves gathering input from the sales force or other front-line employees to generate a forecast.</a:t>
            </a:r>
          </a:p>
          <a:p>
            <a:pPr algn="l">
              <a:buFont typeface="+mj-lt"/>
              <a:buAutoNum type="arabicPeriod"/>
            </a:pPr>
            <a:r>
              <a:rPr lang="en-US" sz="2800" b="1" i="0" dirty="0">
                <a:solidFill>
                  <a:srgbClr val="374151"/>
                </a:solidFill>
                <a:effectLst/>
                <a:latin typeface="Söhne"/>
              </a:rPr>
              <a:t>Customer surveys: </a:t>
            </a:r>
            <a:r>
              <a:rPr lang="en-US" sz="2800" b="0" i="0" dirty="0">
                <a:solidFill>
                  <a:srgbClr val="374151"/>
                </a:solidFill>
                <a:effectLst/>
                <a:latin typeface="Söhne"/>
              </a:rPr>
              <a:t>This involves gathering input from customers through surveys or other feedback mechanisms to generate a forecast.</a:t>
            </a:r>
          </a:p>
          <a:p>
            <a:pPr algn="l">
              <a:buFont typeface="+mj-lt"/>
              <a:buAutoNum type="arabicPeriod"/>
            </a:pPr>
            <a:r>
              <a:rPr lang="en-US" sz="2800" b="1" i="0" dirty="0">
                <a:solidFill>
                  <a:srgbClr val="374151"/>
                </a:solidFill>
                <a:effectLst/>
                <a:latin typeface="Söhne"/>
              </a:rPr>
              <a:t>Market research: </a:t>
            </a:r>
            <a:r>
              <a:rPr lang="en-US" sz="2800" b="0" i="0" dirty="0">
                <a:solidFill>
                  <a:srgbClr val="374151"/>
                </a:solidFill>
                <a:effectLst/>
                <a:latin typeface="Söhne"/>
              </a:rPr>
              <a:t>This involves using market research data and analysis to generate a forecast.</a:t>
            </a:r>
          </a:p>
          <a:p>
            <a:pPr algn="l">
              <a:buFont typeface="+mj-lt"/>
              <a:buAutoNum type="arabicPeriod"/>
            </a:pPr>
            <a:r>
              <a:rPr lang="en-US" sz="2800" b="1" i="0" dirty="0">
                <a:solidFill>
                  <a:srgbClr val="374151"/>
                </a:solidFill>
                <a:effectLst/>
                <a:latin typeface="Söhne"/>
              </a:rPr>
              <a:t>Scenario planning</a:t>
            </a:r>
            <a:r>
              <a:rPr lang="en-US" sz="2800" b="0" i="0" dirty="0">
                <a:solidFill>
                  <a:srgbClr val="374151"/>
                </a:solidFill>
                <a:effectLst/>
                <a:latin typeface="Söhne"/>
              </a:rPr>
              <a:t>: This involves considering multiple scenarios or potential outcomes and generating a forecast based on those scenarios.</a:t>
            </a:r>
          </a:p>
          <a:p>
            <a:pPr algn="l">
              <a:buFont typeface="+mj-lt"/>
              <a:buAutoNum type="arabicPeriod"/>
            </a:pPr>
            <a:r>
              <a:rPr lang="en-US" sz="2800" b="1" i="0" dirty="0">
                <a:solidFill>
                  <a:srgbClr val="374151"/>
                </a:solidFill>
                <a:effectLst/>
                <a:latin typeface="Söhne"/>
              </a:rPr>
              <a:t>Historical analogy: </a:t>
            </a:r>
            <a:r>
              <a:rPr lang="en-US" sz="2800" b="0" i="0" dirty="0">
                <a:solidFill>
                  <a:srgbClr val="374151"/>
                </a:solidFill>
                <a:effectLst/>
                <a:latin typeface="Söhne"/>
              </a:rPr>
              <a:t>This involves using historical data and trends to generate a forecast.</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398562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2800" b="1" i="0" dirty="0">
                <a:solidFill>
                  <a:srgbClr val="374151"/>
                </a:solidFill>
                <a:effectLst/>
                <a:latin typeface="Söhne"/>
              </a:rPr>
              <a:t>Define the problem: </a:t>
            </a:r>
            <a:r>
              <a:rPr lang="en-US" sz="2800" b="0" i="0" dirty="0">
                <a:solidFill>
                  <a:srgbClr val="374151"/>
                </a:solidFill>
                <a:effectLst/>
                <a:latin typeface="Söhne"/>
              </a:rPr>
              <a:t>Clearly define the problem or question that needs to be answered through the forecast.</a:t>
            </a:r>
          </a:p>
          <a:p>
            <a:pPr algn="l">
              <a:buFont typeface="+mj-lt"/>
              <a:buAutoNum type="arabicPeriod"/>
            </a:pPr>
            <a:r>
              <a:rPr lang="en-US" sz="2800" b="1" i="0" dirty="0">
                <a:solidFill>
                  <a:srgbClr val="374151"/>
                </a:solidFill>
                <a:effectLst/>
                <a:latin typeface="Söhne"/>
              </a:rPr>
              <a:t>Select the experts: </a:t>
            </a:r>
            <a:r>
              <a:rPr lang="en-US" sz="2800" b="0" i="0" dirty="0">
                <a:solidFill>
                  <a:srgbClr val="374151"/>
                </a:solidFill>
                <a:effectLst/>
                <a:latin typeface="Söhne"/>
              </a:rPr>
              <a:t>Identify the experts or stakeholders who will be involved in the forecasting process.</a:t>
            </a:r>
          </a:p>
          <a:p>
            <a:pPr algn="l">
              <a:buFont typeface="+mj-lt"/>
              <a:buAutoNum type="arabicPeriod"/>
            </a:pPr>
            <a:r>
              <a:rPr lang="en-US" sz="2800" b="1" i="0" dirty="0">
                <a:solidFill>
                  <a:srgbClr val="374151"/>
                </a:solidFill>
                <a:effectLst/>
                <a:latin typeface="Söhne"/>
              </a:rPr>
              <a:t>Collect data: </a:t>
            </a:r>
            <a:r>
              <a:rPr lang="en-US" sz="2800" b="0" i="0" dirty="0">
                <a:solidFill>
                  <a:srgbClr val="374151"/>
                </a:solidFill>
                <a:effectLst/>
                <a:latin typeface="Söhne"/>
              </a:rPr>
              <a:t>Gather any available data that could inform the forecast, such as historical sales figures or market research.</a:t>
            </a:r>
          </a:p>
          <a:p>
            <a:pPr algn="l">
              <a:buFont typeface="+mj-lt"/>
              <a:buAutoNum type="arabicPeriod"/>
            </a:pPr>
            <a:r>
              <a:rPr lang="en-US" sz="2800" b="1" i="0" dirty="0">
                <a:solidFill>
                  <a:srgbClr val="374151"/>
                </a:solidFill>
                <a:effectLst/>
                <a:latin typeface="Söhne"/>
              </a:rPr>
              <a:t>Formulate the forecast: </a:t>
            </a:r>
            <a:r>
              <a:rPr lang="en-US" sz="2800" b="0" i="0" dirty="0">
                <a:solidFill>
                  <a:srgbClr val="374151"/>
                </a:solidFill>
                <a:effectLst/>
                <a:latin typeface="Söhne"/>
              </a:rPr>
              <a:t>Using the data and input from the experts, formulate a forecast that takes into account all relevant factors.</a:t>
            </a:r>
          </a:p>
          <a:p>
            <a:pPr algn="l">
              <a:buFont typeface="+mj-lt"/>
              <a:buAutoNum type="arabicPeriod"/>
            </a:pPr>
            <a:r>
              <a:rPr lang="en-US" sz="2800" b="1" i="0" dirty="0">
                <a:solidFill>
                  <a:srgbClr val="374151"/>
                </a:solidFill>
                <a:effectLst/>
                <a:latin typeface="Söhne"/>
              </a:rPr>
              <a:t>Validate the forecast: </a:t>
            </a:r>
            <a:r>
              <a:rPr lang="en-US" sz="2800" b="0" i="0" dirty="0">
                <a:solidFill>
                  <a:srgbClr val="374151"/>
                </a:solidFill>
                <a:effectLst/>
                <a:latin typeface="Söhne"/>
              </a:rPr>
              <a:t>Review the forecast to ensure that it makes sense and is consistent with the available data.</a:t>
            </a:r>
          </a:p>
          <a:p>
            <a:pPr algn="l">
              <a:buFont typeface="+mj-lt"/>
              <a:buAutoNum type="arabicPeriod"/>
            </a:pPr>
            <a:r>
              <a:rPr lang="en-US" sz="2800" b="1" i="0" dirty="0">
                <a:solidFill>
                  <a:srgbClr val="374151"/>
                </a:solidFill>
                <a:effectLst/>
                <a:latin typeface="Söhne"/>
              </a:rPr>
              <a:t>Communicate the forecast</a:t>
            </a:r>
            <a:r>
              <a:rPr lang="en-US" sz="2800" b="0" i="0" dirty="0">
                <a:solidFill>
                  <a:srgbClr val="374151"/>
                </a:solidFill>
                <a:effectLst/>
                <a:latin typeface="Söhne"/>
              </a:rPr>
              <a:t>: Present the forecast to stakeholders and explain the assumptions and reasoning behind it.</a:t>
            </a:r>
          </a:p>
          <a:p>
            <a:pPr algn="l">
              <a:buFont typeface="+mj-lt"/>
              <a:buAutoNum type="arabicPeriod"/>
            </a:pPr>
            <a:r>
              <a:rPr lang="en-US" sz="2800" b="1" i="0" dirty="0">
                <a:solidFill>
                  <a:srgbClr val="374151"/>
                </a:solidFill>
                <a:effectLst/>
                <a:latin typeface="Söhne"/>
              </a:rPr>
              <a:t>Monitor and update: </a:t>
            </a:r>
            <a:r>
              <a:rPr lang="en-US" sz="2800" b="0" i="0" dirty="0">
                <a:solidFill>
                  <a:srgbClr val="374151"/>
                </a:solidFill>
                <a:effectLst/>
                <a:latin typeface="Söhne"/>
              </a:rPr>
              <a:t>Continuously monitor the forecast and update it as new data becomes available or circumstances change.</a:t>
            </a:r>
          </a:p>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78659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00000"/>
                </a:solidFill>
                <a:effectLst/>
                <a:latin typeface="Söhne"/>
              </a:rPr>
              <a:t>Use multiple sources: </a:t>
            </a:r>
            <a:r>
              <a:rPr lang="en-US" b="0" i="0" dirty="0">
                <a:solidFill>
                  <a:srgbClr val="000000"/>
                </a:solidFill>
                <a:effectLst/>
                <a:latin typeface="Söhne"/>
              </a:rPr>
              <a:t>It's important to gather input from a variety of sources, such as subject matter experts, industry professionals, and market research data.</a:t>
            </a:r>
          </a:p>
          <a:p>
            <a:pPr algn="l">
              <a:buFont typeface="+mj-lt"/>
              <a:buAutoNum type="arabicPeriod"/>
            </a:pPr>
            <a:r>
              <a:rPr lang="en-US" b="1" i="0" dirty="0">
                <a:solidFill>
                  <a:srgbClr val="000000"/>
                </a:solidFill>
                <a:effectLst/>
                <a:latin typeface="Söhne"/>
              </a:rPr>
              <a:t>Validate results: </a:t>
            </a:r>
            <a:r>
              <a:rPr lang="en-US" b="0" i="0" dirty="0">
                <a:solidFill>
                  <a:srgbClr val="000000"/>
                </a:solidFill>
                <a:effectLst/>
                <a:latin typeface="Söhne"/>
              </a:rPr>
              <a:t>Validate the results of the forecast against historical data or other relevant benchmarks to ensure that the forecast is accurate and reliable.</a:t>
            </a:r>
          </a:p>
          <a:p>
            <a:pPr algn="l">
              <a:buFont typeface="+mj-lt"/>
              <a:buAutoNum type="arabicPeriod"/>
            </a:pPr>
            <a:r>
              <a:rPr lang="en-US" b="1" i="0" dirty="0">
                <a:solidFill>
                  <a:srgbClr val="000000"/>
                </a:solidFill>
                <a:effectLst/>
                <a:latin typeface="Söhne"/>
              </a:rPr>
              <a:t>Keep an open mind: </a:t>
            </a:r>
            <a:r>
              <a:rPr lang="en-US" b="0" i="0" dirty="0">
                <a:solidFill>
                  <a:srgbClr val="000000"/>
                </a:solidFill>
                <a:effectLst/>
                <a:latin typeface="Söhne"/>
              </a:rPr>
              <a:t>Avoid making assumptions or jumping to conclusions based on prior experience or biases.</a:t>
            </a:r>
          </a:p>
          <a:p>
            <a:pPr algn="l">
              <a:buFont typeface="+mj-lt"/>
              <a:buAutoNum type="arabicPeriod"/>
            </a:pPr>
            <a:r>
              <a:rPr lang="en-US" b="1" i="0" dirty="0">
                <a:solidFill>
                  <a:srgbClr val="000000"/>
                </a:solidFill>
                <a:effectLst/>
                <a:latin typeface="Söhne"/>
              </a:rPr>
              <a:t>Encourage participation: </a:t>
            </a:r>
            <a:r>
              <a:rPr lang="en-US" b="0" i="0" dirty="0">
                <a:solidFill>
                  <a:srgbClr val="000000"/>
                </a:solidFill>
                <a:effectLst/>
                <a:latin typeface="Söhne"/>
              </a:rPr>
              <a:t>Encourage participation and collaboration among stakeholders to generate a more accurate and reliable forecast.</a:t>
            </a:r>
          </a:p>
          <a:p>
            <a:pPr algn="l">
              <a:buFont typeface="+mj-lt"/>
              <a:buAutoNum type="arabicPeriod"/>
            </a:pPr>
            <a:r>
              <a:rPr lang="en-US" b="1" i="0" dirty="0">
                <a:solidFill>
                  <a:srgbClr val="000000"/>
                </a:solidFill>
                <a:effectLst/>
                <a:latin typeface="Söhne"/>
              </a:rPr>
              <a:t>Document assumptions: </a:t>
            </a:r>
            <a:r>
              <a:rPr lang="en-US" b="0" i="0" dirty="0">
                <a:solidFill>
                  <a:srgbClr val="000000"/>
                </a:solidFill>
                <a:effectLst/>
                <a:latin typeface="Söhne"/>
              </a:rPr>
              <a:t>Document all assumptions and inputs used in the forecast to ensure transparency and accountability.</a:t>
            </a:r>
          </a:p>
          <a:p>
            <a:pPr algn="l">
              <a:buFont typeface="+mj-lt"/>
              <a:buAutoNum type="arabicPeriod"/>
            </a:pPr>
            <a:r>
              <a:rPr lang="en-US" b="1" i="0" dirty="0">
                <a:solidFill>
                  <a:srgbClr val="000000"/>
                </a:solidFill>
                <a:effectLst/>
                <a:latin typeface="Söhne"/>
              </a:rPr>
              <a:t>Maintain flexibility: </a:t>
            </a:r>
            <a:r>
              <a:rPr lang="en-US" b="0" i="0" dirty="0">
                <a:solidFill>
                  <a:srgbClr val="000000"/>
                </a:solidFill>
                <a:effectLst/>
                <a:latin typeface="Söhne"/>
              </a:rPr>
              <a:t>Recognize that the forecast is not set in stone and may need to be revised as circumstances change or new information becomes available.</a:t>
            </a:r>
          </a:p>
          <a:p>
            <a:pPr algn="l">
              <a:buFont typeface="+mj-lt"/>
              <a:buAutoNum type="arabicPeriod"/>
            </a:pPr>
            <a:r>
              <a:rPr lang="en-US" b="1" i="0" dirty="0">
                <a:solidFill>
                  <a:srgbClr val="000000"/>
                </a:solidFill>
                <a:effectLst/>
                <a:latin typeface="Söhne"/>
              </a:rPr>
              <a:t>Track performance: </a:t>
            </a:r>
            <a:r>
              <a:rPr lang="en-US" b="0" i="0" dirty="0">
                <a:solidFill>
                  <a:srgbClr val="000000"/>
                </a:solidFill>
                <a:effectLst/>
                <a:latin typeface="Söhne"/>
              </a:rPr>
              <a:t>Monitor the performance of the forecast over time and adjust it as necessary to ensure accuracy and reliability.</a:t>
            </a:r>
          </a:p>
          <a:p>
            <a:pPr algn="l"/>
            <a:endParaRPr lang="en-US" b="0" i="0" dirty="0">
              <a:solidFill>
                <a:srgbClr val="000000"/>
              </a:solidFill>
              <a:effectLst/>
              <a:latin typeface="Söhne"/>
            </a:endParaRPr>
          </a:p>
          <a:p>
            <a:pPr algn="l"/>
            <a:r>
              <a:rPr lang="en-US" b="0" i="0" dirty="0">
                <a:solidFill>
                  <a:srgbClr val="000000"/>
                </a:solidFill>
                <a:effectLst/>
                <a:latin typeface="Söhne"/>
              </a:rPr>
              <a:t>By following these best practices, you can increase the accuracy and reliability of your judgmental forecasting analysis and generate more informed and reliable forecasts.</a:t>
            </a:r>
          </a:p>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313866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Advantages</a:t>
            </a:r>
          </a:p>
          <a:p>
            <a:pPr marL="0" lvl="0" indent="0">
              <a:buFont typeface="+mj-lt"/>
              <a:buNone/>
              <a:tabLst>
                <a:tab pos="457200" algn="l"/>
              </a:tabLst>
            </a:pPr>
            <a:endParaRPr lang="en-IN" sz="1800" dirty="0">
              <a:solidFill>
                <a:srgbClr val="374151"/>
              </a:solidFill>
              <a:effectLst/>
              <a:latin typeface="Segoe UI" panose="020B0502040204020203" pitchFamily="34"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Expertise: </a:t>
            </a:r>
            <a:r>
              <a:rPr lang="en-IN" sz="1800" dirty="0">
                <a:solidFill>
                  <a:srgbClr val="374151"/>
                </a:solidFill>
                <a:effectLst/>
                <a:latin typeface="Segoe UI" panose="020B0502040204020203" pitchFamily="34" charset="0"/>
                <a:ea typeface="Times New Roman" panose="02020603050405020304" pitchFamily="18" charset="0"/>
              </a:rPr>
              <a:t>Judgmental forecasting draws on the expertise and experience of knowledgeable individuals, which can be especially valuable in situations where historical data is limited or not available.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Flexibility: </a:t>
            </a:r>
            <a:r>
              <a:rPr lang="en-IN" sz="1800" dirty="0">
                <a:solidFill>
                  <a:srgbClr val="374151"/>
                </a:solidFill>
                <a:effectLst/>
                <a:latin typeface="Segoe UI" panose="020B0502040204020203" pitchFamily="34" charset="0"/>
                <a:ea typeface="Times New Roman" panose="02020603050405020304" pitchFamily="18" charset="0"/>
              </a:rPr>
              <a:t>Judgmental forecasting can be easily adapted to changing circumstances, making it a useful tool in dynamic and unpredictable environments.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Speed: </a:t>
            </a:r>
            <a:r>
              <a:rPr lang="en-IN" sz="1800" dirty="0">
                <a:solidFill>
                  <a:srgbClr val="374151"/>
                </a:solidFill>
                <a:effectLst/>
                <a:latin typeface="Segoe UI" panose="020B0502040204020203" pitchFamily="34" charset="0"/>
                <a:ea typeface="Times New Roman" panose="02020603050405020304" pitchFamily="18" charset="0"/>
              </a:rPr>
              <a:t>Judgmental forecasting can be conducted quickly, which can be important in situations where decisions need to be made quickly.</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Insights</a:t>
            </a:r>
            <a:r>
              <a:rPr lang="en-IN" sz="1800" dirty="0">
                <a:solidFill>
                  <a:srgbClr val="374151"/>
                </a:solidFill>
                <a:effectLst/>
                <a:latin typeface="Segoe UI" panose="020B0502040204020203" pitchFamily="34" charset="0"/>
                <a:ea typeface="Times New Roman" panose="02020603050405020304" pitchFamily="18" charset="0"/>
              </a:rPr>
              <a:t>: Judgmental forecasting can provide valuable insights into complex problems that cannot be easily captured by statistical models.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Easy to understand: </a:t>
            </a:r>
            <a:r>
              <a:rPr lang="en-IN" sz="1800" dirty="0">
                <a:solidFill>
                  <a:srgbClr val="374151"/>
                </a:solidFill>
                <a:effectLst/>
                <a:latin typeface="Segoe UI" panose="020B0502040204020203" pitchFamily="34" charset="0"/>
                <a:ea typeface="Times New Roman" panose="02020603050405020304" pitchFamily="18" charset="0"/>
              </a:rPr>
              <a:t>Judgmental forecasting can be communicated in a way that is easy for non-experts to understand, which can facilitate decision-making and stakeholder engagement.</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374151"/>
                </a:solidFill>
                <a:effectLst/>
                <a:latin typeface="Segoe UI" panose="020B0502040204020203" pitchFamily="34" charset="0"/>
                <a:ea typeface="Times New Roman" panose="02020603050405020304" pitchFamily="18" charset="0"/>
              </a:rPr>
              <a:t>Customization: </a:t>
            </a:r>
            <a:r>
              <a:rPr lang="en-IN" sz="1800" dirty="0">
                <a:solidFill>
                  <a:srgbClr val="374151"/>
                </a:solidFill>
                <a:effectLst/>
                <a:latin typeface="Segoe UI" panose="020B0502040204020203" pitchFamily="34" charset="0"/>
                <a:ea typeface="Times New Roman" panose="02020603050405020304" pitchFamily="18" charset="0"/>
              </a:rPr>
              <a:t>Judgmental forecasting can be customized to fit specific needs and requirements, making it a versatile tool that can be applied across a wide range of contexts.</a:t>
            </a:r>
            <a:endParaRPr lang="en-IN" sz="1800" dirty="0">
              <a:effectLst/>
              <a:latin typeface="Times New Roman" panose="02020603050405020304" pitchFamily="18" charset="0"/>
              <a:ea typeface="Times New Roman" panose="02020603050405020304" pitchFamily="18" charset="0"/>
            </a:endParaRPr>
          </a:p>
          <a:p>
            <a:endParaRPr lang="en-IN" dirty="0"/>
          </a:p>
          <a:p>
            <a:r>
              <a:rPr lang="en-IN" b="1" dirty="0"/>
              <a:t>Disadvantages</a:t>
            </a:r>
          </a:p>
          <a:p>
            <a:endParaRPr lang="en-IN" dirty="0"/>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Bias: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Judgmental forecasting can be influenced by personal biases, opinions, and beliefs of the individuals involved, which can lead to inaccurate or unreliable forecasts.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Limited scope: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Judgmental forecasting is often based on a small sample of experts or individuals with specific knowledge and experience, which may not reflect the broader range of perspectives and insights that could be obtained from a larger sample or more diverse group.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Lack of transparency: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Judgmental forecasting can be opaque and difficult to replicate or validate, which can make it challenging to evaluate the accuracy and reliability of the forecasts.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Lack of accountability: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Judgmental forecasting does not always have clear criteria or benchmarks for success, which can make it difficult to hold individuals or teams accountable for their forecasts.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Cost: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Judgmental forecasting can be expensive, especially if it involves assembling a large group of experts or conducting extensive surveys or interviews.</a:t>
            </a:r>
          </a:p>
          <a:p>
            <a:pPr marL="342900" lvl="0" indent="-342900">
              <a:lnSpc>
                <a:spcPct val="107000"/>
              </a:lnSpc>
              <a:spcAft>
                <a:spcPts val="800"/>
              </a:spcAft>
              <a:buFont typeface="+mj-lt"/>
              <a:buAutoNum type="arabicPeriod"/>
              <a:tabLst>
                <a:tab pos="457200" algn="l"/>
              </a:tabLst>
            </a:pPr>
            <a:r>
              <a:rPr lang="en-IN" sz="1800" b="1" kern="0" dirty="0">
                <a:effectLst/>
                <a:latin typeface="Times New Roman" panose="02020603050405020304" pitchFamily="18" charset="0"/>
                <a:ea typeface="Times New Roman" panose="02020603050405020304" pitchFamily="18" charset="0"/>
              </a:rPr>
              <a:t>Limited use:</a:t>
            </a:r>
            <a:r>
              <a:rPr lang="en-IN" sz="1800" kern="0" dirty="0">
                <a:effectLst/>
                <a:latin typeface="Times New Roman" panose="02020603050405020304" pitchFamily="18" charset="0"/>
                <a:ea typeface="Times New Roman" panose="02020603050405020304" pitchFamily="18" charset="0"/>
              </a:rPr>
              <a:t> Judgmental forecasting is not always applicable or appropriate in all contexts, and may be less effective in situations where historical data or statistical models can provide more reliable forecasts.</a:t>
            </a:r>
            <a:endPar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92052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Financial services</a:t>
            </a:r>
            <a:r>
              <a:rPr lang="en-IN" sz="1800" dirty="0">
                <a:solidFill>
                  <a:srgbClr val="000000"/>
                </a:solidFill>
                <a:effectLst/>
                <a:latin typeface="Segoe UI" panose="020B0502040204020203" pitchFamily="34" charset="0"/>
                <a:ea typeface="Times New Roman" panose="02020603050405020304" pitchFamily="18" charset="0"/>
              </a:rPr>
              <a:t>: The financial services industry relies heavily on judgmental forecasting to make investment decisions, forecast market trends, and anticipate regulatory changes.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Healthcare</a:t>
            </a:r>
            <a:r>
              <a:rPr lang="en-IN" sz="1800" dirty="0">
                <a:solidFill>
                  <a:srgbClr val="000000"/>
                </a:solidFill>
                <a:effectLst/>
                <a:latin typeface="Segoe UI" panose="020B0502040204020203" pitchFamily="34" charset="0"/>
                <a:ea typeface="Times New Roman" panose="02020603050405020304" pitchFamily="18" charset="0"/>
              </a:rPr>
              <a:t>: The healthcare industry uses judgmental forecasting to predict disease outbreaks, forecast demand for healthcare services, and anticipate the impact of new drugs or therapies.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Technology</a:t>
            </a:r>
            <a:r>
              <a:rPr lang="en-IN" sz="1800" dirty="0">
                <a:solidFill>
                  <a:srgbClr val="000000"/>
                </a:solidFill>
                <a:effectLst/>
                <a:latin typeface="Segoe UI" panose="020B0502040204020203" pitchFamily="34" charset="0"/>
                <a:ea typeface="Times New Roman" panose="02020603050405020304" pitchFamily="18" charset="0"/>
              </a:rPr>
              <a:t>: The technology industry uses judgmental forecasting to predict the impact of new technologies and anticipate future market trends.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Retail</a:t>
            </a:r>
            <a:r>
              <a:rPr lang="en-IN" sz="1800" dirty="0">
                <a:solidFill>
                  <a:srgbClr val="000000"/>
                </a:solidFill>
                <a:effectLst/>
                <a:latin typeface="Segoe UI" panose="020B0502040204020203" pitchFamily="34" charset="0"/>
                <a:ea typeface="Times New Roman" panose="02020603050405020304" pitchFamily="18" charset="0"/>
              </a:rPr>
              <a:t>: Retailers use judgmental forecasting to forecast demand for products, anticipate consumer behaviour, and plan inventory and logistics operations.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Energy</a:t>
            </a:r>
            <a:r>
              <a:rPr lang="en-IN" sz="1800" dirty="0">
                <a:solidFill>
                  <a:srgbClr val="000000"/>
                </a:solidFill>
                <a:effectLst/>
                <a:latin typeface="Segoe UI" panose="020B0502040204020203" pitchFamily="34" charset="0"/>
                <a:ea typeface="Times New Roman" panose="02020603050405020304" pitchFamily="18" charset="0"/>
              </a:rPr>
              <a:t>: The energy industry uses judgmental forecasting to forecast energy demand, anticipate future prices and supply, and plan investments in new technologies.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57200" algn="l"/>
              </a:tabLst>
            </a:pPr>
            <a:r>
              <a:rPr lang="en-IN" sz="1800" b="1" dirty="0">
                <a:solidFill>
                  <a:srgbClr val="000000"/>
                </a:solidFill>
                <a:effectLst/>
                <a:latin typeface="Segoe UI" panose="020B0502040204020203" pitchFamily="34" charset="0"/>
                <a:ea typeface="Times New Roman" panose="02020603050405020304" pitchFamily="18" charset="0"/>
              </a:rPr>
              <a:t>Manufacturing</a:t>
            </a:r>
            <a:r>
              <a:rPr lang="en-IN" sz="1800" dirty="0">
                <a:solidFill>
                  <a:srgbClr val="000000"/>
                </a:solidFill>
                <a:effectLst/>
                <a:latin typeface="Segoe UI" panose="020B0502040204020203" pitchFamily="34" charset="0"/>
                <a:ea typeface="Times New Roman" panose="02020603050405020304" pitchFamily="18" charset="0"/>
              </a:rPr>
              <a:t>: Manufacturers use judgmental forecasting to forecast demand for products, anticipate changes in consumer preferences, and plan supply chain operations.</a:t>
            </a:r>
            <a:endParaRPr lang="en-I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IN" sz="1800" dirty="0">
              <a:solidFill>
                <a:srgbClr val="000000"/>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rgbClr val="000000"/>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Segoe UI" panose="020B0502040204020203" pitchFamily="34" charset="0"/>
                <a:ea typeface="Times New Roman" panose="02020603050405020304" pitchFamily="18" charset="0"/>
              </a:rPr>
              <a:t>Overall, judgmental forecasting is used in many different industries to help organizations plan for the future, make informed decisions, and stay competitive in a rapidly changing business environment.</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039160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421E7E-30C8-4D72-B411-A33EA33B5EF9}" type="datetimeFigureOut">
              <a:rPr lang="en-IN" smtClean="0"/>
              <a:t>16-03-2023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5257C615-C2AE-4A97-B5FF-38E7D2DF0F8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0FF790F0-3C4E-33C2-9201-1D7CEF50D3E7}"/>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1AC7FE6-B4D1-32BD-45D2-F55EE961A472}"/>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99FC0B79-0EF0-5100-7065-B12DA785533F}"/>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F7DD59F3-5101-B896-F4A2-E561F9C3EEA2}"/>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401D1461-E58A-60FB-1241-6E857117ED3D}"/>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B2C8686D-52E1-47B4-1F9C-EC34C4D195FF}"/>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644A893B-1018-BCCA-1A41-267AF4D68776}"/>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78943515-16CB-6CDF-6515-4D928F0CED11}"/>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27">
            <a:extLst>
              <a:ext uri="{FF2B5EF4-FFF2-40B4-BE49-F238E27FC236}">
                <a16:creationId xmlns:a16="http://schemas.microsoft.com/office/drawing/2014/main" id="{2E5FEE44-79A8-E245-F2CB-6EC9C4A89515}"/>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9013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3/16/2023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577169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3/16/2023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807049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3/16/2023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77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3/16/2023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8911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3/16/2023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C8446-696E-6942-B6C8-CC9CAD0B34E0}" type="datetime1">
              <a:rPr lang="en-US" smtClean="0"/>
              <a:pPr/>
              <a:t>3/16/2023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3">
            <a:extLst>
              <a:ext uri="{FF2B5EF4-FFF2-40B4-BE49-F238E27FC236}">
                <a16:creationId xmlns:a16="http://schemas.microsoft.com/office/drawing/2014/main" id="{F35575A8-2D62-0E43-6254-8FB733ABA6F6}"/>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B5B89512-98B6-CBAA-067B-37D793DF416B}"/>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CD5F7672-ED83-8690-BE94-A9B5E4F6E25C}"/>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2AED0B4E-BA98-ECC8-C707-8E1A5EC2401A}"/>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1C5B3B42-9546-02D3-06AD-1C8D87F8963B}"/>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645D4975-DA0E-0F31-D338-B8F52E6D4F88}"/>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1911918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592931-05C6-8543-8B6E-A8BD29BD5C2B}" type="datetime1">
              <a:rPr lang="en-US" smtClean="0"/>
              <a:pPr/>
              <a:t>3/16/2023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7A2CE905-9697-A9C4-8EF6-01B883D326A2}"/>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3FB97640-E6F6-A1B3-CA1E-CBD3E1066CC2}"/>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F56DB0C4-765B-8986-43CB-131A84AECFAF}"/>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1A04236D-1712-947B-8A99-F1C3B98C566E}"/>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1401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2DF68-3089-814D-8A14-C651FE91885E}" type="datetime1">
              <a:rPr lang="en-US" smtClean="0"/>
              <a:pPr/>
              <a:t>3/16/2023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125515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2DF68-3089-814D-8A14-C651FE91885E}" type="datetime1">
              <a:rPr lang="en-US" smtClean="0"/>
              <a:pPr/>
              <a:t>3/16/2023</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398366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2DF68-3089-814D-8A14-C651FE91885E}" type="datetime1">
              <a:rPr lang="en-US" smtClean="0"/>
              <a:pPr/>
              <a:t>3/16/2023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467731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2DF68-3089-814D-8A14-C651FE91885E}" type="datetime1">
              <a:rPr lang="en-US" smtClean="0"/>
              <a:pPr/>
              <a:t>3/16/2023</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4185372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3/16/2023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777572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562DF68-3089-814D-8A14-C651FE91885E}" type="datetime1">
              <a:rPr lang="en-US" smtClean="0"/>
              <a:pPr/>
              <a:t>3/16/2023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777960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562DF68-3089-814D-8A14-C651FE91885E}" type="datetime1">
              <a:rPr lang="en-US" smtClean="0"/>
              <a:pPr/>
              <a:t>3/16/2023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94A09A9-5501-47C1-A89A-A340965A2BE2}"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55918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72" r:id="rId12"/>
    <p:sldLayoutId id="2147483773" r:id="rId13"/>
    <p:sldLayoutId id="2147483651" r:id="rId14"/>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hyperlink" Target="https://corporatefinanceinstitute.com/resources/financial-modeling/forecasting-method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sciencedirect.com/science/article/abs/pii/S0169207006000501"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qiushiyan.github.io/fpp/judgmental-forecasts.htm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corporatefinanceinstitute.com/resources/financial-modeling/forecasting-method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s://qiushiyan.github.io/fpp/judgmental-forecasts.html"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www.vskills.in/certification/tutorial/qualitative-and-judgmental-forecasting/"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armstrongeconomics.com/investments/judgmental-forecasting-and-fundamental-analysi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s://www.vskills.in/certification/tutorial/qualitative-and-judgmental-forecasting/"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0" name="Rectangle 81">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83">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452616" y="962902"/>
            <a:ext cx="4176384" cy="2380828"/>
          </a:xfrm>
        </p:spPr>
        <p:txBody>
          <a:bodyPr>
            <a:normAutofit/>
          </a:bodyPr>
          <a:lstStyle/>
          <a:p>
            <a:r>
              <a:rPr lang="en-US" sz="4400"/>
              <a:t>JUDGMENTAL FORECASTING </a:t>
            </a:r>
            <a:endParaRPr lang="en-US" sz="4400"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452617" y="3531204"/>
            <a:ext cx="4171479" cy="1610643"/>
          </a:xfrm>
        </p:spPr>
        <p:txBody>
          <a:bodyPr>
            <a:normAutofit/>
          </a:bodyPr>
          <a:lstStyle/>
          <a:p>
            <a:r>
              <a:rPr lang="en-US" sz="1600"/>
              <a:t>Aathira puthenpurayil</a:t>
            </a:r>
          </a:p>
          <a:p>
            <a:r>
              <a:rPr lang="en-US" sz="1600"/>
              <a:t>P2736418</a:t>
            </a:r>
          </a:p>
          <a:p>
            <a:r>
              <a:rPr lang="en-US" sz="1600"/>
              <a:t>Tuesday group c</a:t>
            </a:r>
          </a:p>
          <a:p>
            <a:endParaRPr lang="en-US" sz="1600" dirty="0"/>
          </a:p>
        </p:txBody>
      </p:sp>
      <p:cxnSp>
        <p:nvCxnSpPr>
          <p:cNvPr id="152" name="Straight Connector 85">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7" name="Graphic 41" descr="Colleagues reviewing documents">
            <a:extLst>
              <a:ext uri="{FF2B5EF4-FFF2-40B4-BE49-F238E27FC236}">
                <a16:creationId xmlns:a16="http://schemas.microsoft.com/office/drawing/2014/main" id="{1BC837EE-2207-F975-A185-CD550A455BAE}"/>
              </a:ext>
            </a:extLst>
          </p:cNvPr>
          <p:cNvPicPr>
            <a:picLocks noChangeAspect="1"/>
          </p:cNvPicPr>
          <p:nvPr/>
        </p:nvPicPr>
        <p:blipFill>
          <a:blip r:embed="rId2"/>
          <a:stretch/>
        </p:blipFill>
        <p:spPr>
          <a:xfrm>
            <a:off x="6094411" y="1490355"/>
            <a:ext cx="4960442" cy="3311095"/>
          </a:xfrm>
          <a:prstGeom prst="rect">
            <a:avLst/>
          </a:prstGeom>
        </p:spPr>
      </p:pic>
      <p:pic>
        <p:nvPicPr>
          <p:cNvPr id="153" name="Picture 87">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4" name="Straight Connector 89">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DB56-E33A-EE1E-9E16-0110FA0914B5}"/>
              </a:ext>
            </a:extLst>
          </p:cNvPr>
          <p:cNvSpPr>
            <a:spLocks noGrp="1"/>
          </p:cNvSpPr>
          <p:nvPr>
            <p:ph type="title"/>
          </p:nvPr>
        </p:nvSpPr>
        <p:spPr>
          <a:xfrm>
            <a:off x="1202954" y="28572"/>
            <a:ext cx="9779183" cy="1325563"/>
          </a:xfrm>
        </p:spPr>
        <p:txBody>
          <a:bodyPr/>
          <a:lstStyle/>
          <a:p>
            <a:r>
              <a:rPr lang="en-IN" sz="3200" dirty="0"/>
              <a:t>REFERENCES</a:t>
            </a:r>
          </a:p>
        </p:txBody>
      </p:sp>
      <p:sp>
        <p:nvSpPr>
          <p:cNvPr id="4" name="Date Placeholder 3">
            <a:extLst>
              <a:ext uri="{FF2B5EF4-FFF2-40B4-BE49-F238E27FC236}">
                <a16:creationId xmlns:a16="http://schemas.microsoft.com/office/drawing/2014/main" id="{33CBB41B-7AA2-2237-2A3C-FE7092CED7BC}"/>
              </a:ext>
            </a:extLst>
          </p:cNvPr>
          <p:cNvSpPr>
            <a:spLocks noGrp="1"/>
          </p:cNvSpPr>
          <p:nvPr>
            <p:ph type="dt" sz="half" idx="2"/>
          </p:nvPr>
        </p:nvSpPr>
        <p:spPr>
          <a:xfrm>
            <a:off x="8926810" y="136524"/>
            <a:ext cx="1767114" cy="365125"/>
          </a:xfrm>
        </p:spPr>
        <p:txBody>
          <a:bodyPr/>
          <a:lstStyle/>
          <a:p>
            <a:fld id="{4B103E64-1627-9140-8127-1849FED275E1}" type="datetime1">
              <a:rPr lang="en-US" smtClean="0">
                <a:solidFill>
                  <a:schemeClr val="bg1">
                    <a:lumMod val="50000"/>
                  </a:schemeClr>
                </a:solidFill>
              </a:rPr>
              <a:pPr/>
              <a:t>3/16/2023</a:t>
            </a:fld>
            <a:endParaRPr lang="en-US" dirty="0">
              <a:solidFill>
                <a:schemeClr val="bg1">
                  <a:lumMod val="50000"/>
                </a:schemeClr>
              </a:solidFill>
            </a:endParaRPr>
          </a:p>
        </p:txBody>
      </p:sp>
      <p:sp>
        <p:nvSpPr>
          <p:cNvPr id="5" name="Footer Placeholder 4">
            <a:extLst>
              <a:ext uri="{FF2B5EF4-FFF2-40B4-BE49-F238E27FC236}">
                <a16:creationId xmlns:a16="http://schemas.microsoft.com/office/drawing/2014/main" id="{67407B21-3179-7E64-8B8F-C9120B70F9B6}"/>
              </a:ext>
            </a:extLst>
          </p:cNvPr>
          <p:cNvSpPr>
            <a:spLocks noGrp="1"/>
          </p:cNvSpPr>
          <p:nvPr>
            <p:ph type="ftr" sz="quarter" idx="3"/>
          </p:nvPr>
        </p:nvSpPr>
        <p:spPr>
          <a:xfrm>
            <a:off x="-608814" y="136525"/>
            <a:ext cx="4114800" cy="365125"/>
          </a:xfrm>
        </p:spPr>
        <p:txBody>
          <a:bodyPr/>
          <a:lstStyle/>
          <a:p>
            <a:r>
              <a:rPr lang="en-US" dirty="0">
                <a:solidFill>
                  <a:schemeClr val="bg1">
                    <a:lumMod val="50000"/>
                  </a:schemeClr>
                </a:solidFill>
              </a:rPr>
              <a:t>Judgmental Forecasting</a:t>
            </a:r>
          </a:p>
          <a:p>
            <a:endParaRPr lang="en-US" dirty="0"/>
          </a:p>
        </p:txBody>
      </p:sp>
      <p:graphicFrame>
        <p:nvGraphicFramePr>
          <p:cNvPr id="55" name="TextBox 11">
            <a:extLst>
              <a:ext uri="{FF2B5EF4-FFF2-40B4-BE49-F238E27FC236}">
                <a16:creationId xmlns:a16="http://schemas.microsoft.com/office/drawing/2014/main" id="{42C5C909-FCCF-362E-BF0A-46830DDD98F7}"/>
              </a:ext>
            </a:extLst>
          </p:cNvPr>
          <p:cNvGraphicFramePr/>
          <p:nvPr>
            <p:extLst>
              <p:ext uri="{D42A27DB-BD31-4B8C-83A1-F6EECF244321}">
                <p14:modId xmlns:p14="http://schemas.microsoft.com/office/powerpoint/2010/main" val="3449850128"/>
              </p:ext>
            </p:extLst>
          </p:nvPr>
        </p:nvGraphicFramePr>
        <p:xfrm>
          <a:off x="1052511" y="2138361"/>
          <a:ext cx="10434639" cy="3433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3" name="Straight Connector 42">
            <a:extLst>
              <a:ext uri="{FF2B5EF4-FFF2-40B4-BE49-F238E27FC236}">
                <a16:creationId xmlns:a16="http://schemas.microsoft.com/office/drawing/2014/main" id="{DC726A28-A283-214C-1AFA-2DA8EC452DF5}"/>
              </a:ext>
            </a:extLst>
          </p:cNvPr>
          <p:cNvCxnSpPr/>
          <p:nvPr/>
        </p:nvCxnSpPr>
        <p:spPr>
          <a:xfrm>
            <a:off x="1202954" y="1524000"/>
            <a:ext cx="95412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72E8E7-BA72-EBCF-DA9B-6EE396B55999}"/>
              </a:ext>
            </a:extLst>
          </p:cNvPr>
          <p:cNvSpPr txBox="1"/>
          <p:nvPr/>
        </p:nvSpPr>
        <p:spPr>
          <a:xfrm>
            <a:off x="595311" y="796785"/>
            <a:ext cx="914400" cy="276999"/>
          </a:xfrm>
          <a:prstGeom prst="rect">
            <a:avLst/>
          </a:prstGeom>
          <a:noFill/>
        </p:spPr>
        <p:txBody>
          <a:bodyPr wrap="square" rtlCol="0">
            <a:spAutoFit/>
          </a:bodyPr>
          <a:lstStyle/>
          <a:p>
            <a:r>
              <a:rPr lang="en-IN" sz="1200" dirty="0">
                <a:solidFill>
                  <a:srgbClr val="C00000"/>
                </a:solidFill>
              </a:rPr>
              <a:t>10</a:t>
            </a:r>
          </a:p>
        </p:txBody>
      </p:sp>
    </p:spTree>
    <p:extLst>
      <p:ext uri="{BB962C8B-B14F-4D97-AF65-F5344CB8AC3E}">
        <p14:creationId xmlns:p14="http://schemas.microsoft.com/office/powerpoint/2010/main" val="253804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41BB11-F7CC-1336-B280-E131BE5C8AAF}"/>
              </a:ext>
            </a:extLst>
          </p:cNvPr>
          <p:cNvSpPr>
            <a:spLocks noGrp="1"/>
          </p:cNvSpPr>
          <p:nvPr>
            <p:ph type="dt" sz="half" idx="2"/>
          </p:nvPr>
        </p:nvSpPr>
        <p:spPr>
          <a:xfrm>
            <a:off x="8988286" y="136525"/>
            <a:ext cx="1767114" cy="365125"/>
          </a:xfrm>
        </p:spPr>
        <p:txBody>
          <a:bodyPr/>
          <a:lstStyle/>
          <a:p>
            <a:fld id="{4B103E64-1627-9140-8127-1849FED275E1}" type="datetime1">
              <a:rPr lang="en-US" sz="1200" smtClean="0">
                <a:solidFill>
                  <a:schemeClr val="tx1">
                    <a:tint val="75000"/>
                  </a:schemeClr>
                </a:solidFill>
              </a:rPr>
              <a:pPr/>
              <a:t>3/16/2023</a:t>
            </a:fld>
            <a:endParaRPr lang="en-US" sz="1200" dirty="0">
              <a:solidFill>
                <a:schemeClr val="tx1">
                  <a:tint val="75000"/>
                </a:schemeClr>
              </a:solidFill>
            </a:endParaRPr>
          </a:p>
          <a:p>
            <a:endParaRPr lang="en-US" dirty="0"/>
          </a:p>
        </p:txBody>
      </p:sp>
      <p:sp>
        <p:nvSpPr>
          <p:cNvPr id="5" name="Footer Placeholder 4">
            <a:extLst>
              <a:ext uri="{FF2B5EF4-FFF2-40B4-BE49-F238E27FC236}">
                <a16:creationId xmlns:a16="http://schemas.microsoft.com/office/drawing/2014/main" id="{DD024B00-3597-902C-11D5-6046E5EC42F2}"/>
              </a:ext>
            </a:extLst>
          </p:cNvPr>
          <p:cNvSpPr>
            <a:spLocks noGrp="1"/>
          </p:cNvSpPr>
          <p:nvPr>
            <p:ph type="ftr" sz="quarter" idx="3"/>
          </p:nvPr>
        </p:nvSpPr>
        <p:spPr>
          <a:xfrm>
            <a:off x="-745434" y="136525"/>
            <a:ext cx="4114800" cy="365125"/>
          </a:xfrm>
        </p:spPr>
        <p:txBody>
          <a:bodyPr/>
          <a:lstStyle/>
          <a:p>
            <a:r>
              <a:rPr lang="en-US" dirty="0">
                <a:solidFill>
                  <a:schemeClr val="bg1">
                    <a:lumMod val="50000"/>
                  </a:schemeClr>
                </a:solidFill>
              </a:rPr>
              <a:t>Judgmental Forecasting</a:t>
            </a:r>
          </a:p>
        </p:txBody>
      </p:sp>
      <p:graphicFrame>
        <p:nvGraphicFramePr>
          <p:cNvPr id="13" name="Content Placeholder 5">
            <a:extLst>
              <a:ext uri="{FF2B5EF4-FFF2-40B4-BE49-F238E27FC236}">
                <a16:creationId xmlns:a16="http://schemas.microsoft.com/office/drawing/2014/main" id="{C843400C-F20D-8665-C6A8-8EAFDCA94EA5}"/>
              </a:ext>
            </a:extLst>
          </p:cNvPr>
          <p:cNvGraphicFramePr>
            <a:graphicFrameLocks noGrp="1"/>
          </p:cNvGraphicFramePr>
          <p:nvPr>
            <p:ph idx="10"/>
            <p:extLst>
              <p:ext uri="{D42A27DB-BD31-4B8C-83A1-F6EECF244321}">
                <p14:modId xmlns:p14="http://schemas.microsoft.com/office/powerpoint/2010/main" val="660519852"/>
              </p:ext>
            </p:extLst>
          </p:nvPr>
        </p:nvGraphicFramePr>
        <p:xfrm>
          <a:off x="178905" y="1175976"/>
          <a:ext cx="11254408" cy="2828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644EFFE6-F031-2BC7-B7CE-8D6C9696CADB}"/>
              </a:ext>
            </a:extLst>
          </p:cNvPr>
          <p:cNvSpPr>
            <a:spLocks noGrp="1"/>
          </p:cNvSpPr>
          <p:nvPr>
            <p:ph type="sldNum" sz="quarter" idx="4"/>
          </p:nvPr>
        </p:nvSpPr>
        <p:spPr>
          <a:xfrm>
            <a:off x="-546255" y="810851"/>
            <a:ext cx="1657723"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12415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fontScale="90000"/>
          </a:bodyPr>
          <a:lstStyle/>
          <a:p>
            <a:r>
              <a:rPr lang="en-US" sz="32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10378"/>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898156" y="322642"/>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12</a:t>
            </a:fld>
            <a:endParaRPr lang="en-US" dirty="0">
              <a:solidFill>
                <a:schemeClr val="accent1"/>
              </a:solidFill>
            </a:endParaRPr>
          </a:p>
        </p:txBody>
      </p:sp>
      <p:pic>
        <p:nvPicPr>
          <p:cNvPr id="13" name="Picture 12">
            <a:extLst>
              <a:ext uri="{FF2B5EF4-FFF2-40B4-BE49-F238E27FC236}">
                <a16:creationId xmlns:a16="http://schemas.microsoft.com/office/drawing/2014/main" id="{122C9F41-F39F-3060-FEB8-597E2DCC4C21}"/>
              </a:ext>
            </a:extLst>
          </p:cNvPr>
          <p:cNvPicPr>
            <a:picLocks noChangeAspect="1"/>
          </p:cNvPicPr>
          <p:nvPr/>
        </p:nvPicPr>
        <p:blipFill>
          <a:blip r:embed="rId3"/>
          <a:stretch>
            <a:fillRect/>
          </a:stretch>
        </p:blipFill>
        <p:spPr>
          <a:xfrm>
            <a:off x="951518" y="2272225"/>
            <a:ext cx="10603395" cy="3243992"/>
          </a:xfrm>
          <a:prstGeom prst="rect">
            <a:avLst/>
          </a:prstGeom>
        </p:spPr>
      </p:pic>
    </p:spTree>
    <p:extLst>
      <p:ext uri="{BB962C8B-B14F-4D97-AF65-F5344CB8AC3E}">
        <p14:creationId xmlns:p14="http://schemas.microsoft.com/office/powerpoint/2010/main" val="111469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678339" y="317385"/>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937911" y="420385"/>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13</a:t>
            </a:fld>
            <a:endParaRPr lang="en-US" dirty="0">
              <a:solidFill>
                <a:schemeClr val="accent1"/>
              </a:solidFill>
            </a:endParaRPr>
          </a:p>
        </p:txBody>
      </p:sp>
      <p:pic>
        <p:nvPicPr>
          <p:cNvPr id="6" name="Picture 5">
            <a:extLst>
              <a:ext uri="{FF2B5EF4-FFF2-40B4-BE49-F238E27FC236}">
                <a16:creationId xmlns:a16="http://schemas.microsoft.com/office/drawing/2014/main" id="{8280B9D7-98F3-98A4-065F-6559C368E9D6}"/>
              </a:ext>
            </a:extLst>
          </p:cNvPr>
          <p:cNvPicPr>
            <a:picLocks noChangeAspect="1"/>
          </p:cNvPicPr>
          <p:nvPr/>
        </p:nvPicPr>
        <p:blipFill>
          <a:blip r:embed="rId3"/>
          <a:stretch>
            <a:fillRect/>
          </a:stretch>
        </p:blipFill>
        <p:spPr>
          <a:xfrm>
            <a:off x="924339" y="2345120"/>
            <a:ext cx="10704532" cy="3091351"/>
          </a:xfrm>
          <a:prstGeom prst="rect">
            <a:avLst/>
          </a:prstGeom>
        </p:spPr>
      </p:pic>
    </p:spTree>
    <p:extLst>
      <p:ext uri="{BB962C8B-B14F-4D97-AF65-F5344CB8AC3E}">
        <p14:creationId xmlns:p14="http://schemas.microsoft.com/office/powerpoint/2010/main" val="158020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828334" y="351005"/>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878277" y="351006"/>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14</a:t>
            </a:fld>
            <a:endParaRPr lang="en-US" dirty="0">
              <a:solidFill>
                <a:schemeClr val="accent1"/>
              </a:solidFill>
            </a:endParaRPr>
          </a:p>
        </p:txBody>
      </p:sp>
      <p:pic>
        <p:nvPicPr>
          <p:cNvPr id="7" name="Picture 6">
            <a:extLst>
              <a:ext uri="{FF2B5EF4-FFF2-40B4-BE49-F238E27FC236}">
                <a16:creationId xmlns:a16="http://schemas.microsoft.com/office/drawing/2014/main" id="{A0F23082-0AD3-7AFD-7FAC-58B34B8ADECE}"/>
              </a:ext>
            </a:extLst>
          </p:cNvPr>
          <p:cNvPicPr>
            <a:picLocks noChangeAspect="1"/>
          </p:cNvPicPr>
          <p:nvPr/>
        </p:nvPicPr>
        <p:blipFill>
          <a:blip r:embed="rId3"/>
          <a:stretch>
            <a:fillRect/>
          </a:stretch>
        </p:blipFill>
        <p:spPr>
          <a:xfrm>
            <a:off x="874643" y="2174245"/>
            <a:ext cx="10964518" cy="3377129"/>
          </a:xfrm>
          <a:prstGeom prst="rect">
            <a:avLst/>
          </a:prstGeom>
        </p:spPr>
      </p:pic>
    </p:spTree>
    <p:extLst>
      <p:ext uri="{BB962C8B-B14F-4D97-AF65-F5344CB8AC3E}">
        <p14:creationId xmlns:p14="http://schemas.microsoft.com/office/powerpoint/2010/main" val="257586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30461"/>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739130" y="351006"/>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15</a:t>
            </a:fld>
            <a:endParaRPr lang="en-US" dirty="0">
              <a:solidFill>
                <a:schemeClr val="accent1"/>
              </a:solidFill>
            </a:endParaRPr>
          </a:p>
        </p:txBody>
      </p:sp>
      <p:pic>
        <p:nvPicPr>
          <p:cNvPr id="6" name="Picture 5">
            <a:extLst>
              <a:ext uri="{FF2B5EF4-FFF2-40B4-BE49-F238E27FC236}">
                <a16:creationId xmlns:a16="http://schemas.microsoft.com/office/drawing/2014/main" id="{17297D36-556F-A72C-3B33-48BD1B2B7BE3}"/>
              </a:ext>
            </a:extLst>
          </p:cNvPr>
          <p:cNvPicPr>
            <a:picLocks noChangeAspect="1"/>
          </p:cNvPicPr>
          <p:nvPr/>
        </p:nvPicPr>
        <p:blipFill>
          <a:blip r:embed="rId3"/>
          <a:stretch>
            <a:fillRect/>
          </a:stretch>
        </p:blipFill>
        <p:spPr>
          <a:xfrm>
            <a:off x="914400" y="2259890"/>
            <a:ext cx="10860156" cy="3196692"/>
          </a:xfrm>
          <a:prstGeom prst="rect">
            <a:avLst/>
          </a:prstGeom>
        </p:spPr>
      </p:pic>
    </p:spTree>
    <p:extLst>
      <p:ext uri="{BB962C8B-B14F-4D97-AF65-F5344CB8AC3E}">
        <p14:creationId xmlns:p14="http://schemas.microsoft.com/office/powerpoint/2010/main" val="190118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678339" y="393899"/>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699372" y="351006"/>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16</a:t>
            </a:fld>
            <a:endParaRPr lang="en-US" dirty="0">
              <a:solidFill>
                <a:schemeClr val="accent1"/>
              </a:solidFill>
            </a:endParaRPr>
          </a:p>
        </p:txBody>
      </p:sp>
      <p:pic>
        <p:nvPicPr>
          <p:cNvPr id="7" name="Picture 6">
            <a:extLst>
              <a:ext uri="{FF2B5EF4-FFF2-40B4-BE49-F238E27FC236}">
                <a16:creationId xmlns:a16="http://schemas.microsoft.com/office/drawing/2014/main" id="{ABB20CE9-5E0C-4292-804B-BC95237F553E}"/>
              </a:ext>
            </a:extLst>
          </p:cNvPr>
          <p:cNvPicPr>
            <a:picLocks noChangeAspect="1"/>
          </p:cNvPicPr>
          <p:nvPr/>
        </p:nvPicPr>
        <p:blipFill>
          <a:blip r:embed="rId3"/>
          <a:stretch>
            <a:fillRect/>
          </a:stretch>
        </p:blipFill>
        <p:spPr>
          <a:xfrm>
            <a:off x="885569" y="2155969"/>
            <a:ext cx="10855187" cy="3389313"/>
          </a:xfrm>
          <a:prstGeom prst="rect">
            <a:avLst/>
          </a:prstGeom>
        </p:spPr>
      </p:pic>
    </p:spTree>
    <p:extLst>
      <p:ext uri="{BB962C8B-B14F-4D97-AF65-F5344CB8AC3E}">
        <p14:creationId xmlns:p14="http://schemas.microsoft.com/office/powerpoint/2010/main" val="200560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285910"/>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878277" y="329307"/>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17</a:t>
            </a:fld>
            <a:endParaRPr lang="en-US" dirty="0">
              <a:solidFill>
                <a:schemeClr val="accent1"/>
              </a:solidFill>
            </a:endParaRPr>
          </a:p>
        </p:txBody>
      </p:sp>
      <p:pic>
        <p:nvPicPr>
          <p:cNvPr id="6" name="Picture 5">
            <a:extLst>
              <a:ext uri="{FF2B5EF4-FFF2-40B4-BE49-F238E27FC236}">
                <a16:creationId xmlns:a16="http://schemas.microsoft.com/office/drawing/2014/main" id="{BBAB7378-C8B6-076A-7BB1-7B58B05AC08E}"/>
              </a:ext>
            </a:extLst>
          </p:cNvPr>
          <p:cNvPicPr>
            <a:picLocks noChangeAspect="1"/>
          </p:cNvPicPr>
          <p:nvPr/>
        </p:nvPicPr>
        <p:blipFill>
          <a:blip r:embed="rId3"/>
          <a:stretch>
            <a:fillRect/>
          </a:stretch>
        </p:blipFill>
        <p:spPr>
          <a:xfrm>
            <a:off x="1073426" y="2198094"/>
            <a:ext cx="10783957" cy="3497028"/>
          </a:xfrm>
          <a:prstGeom prst="rect">
            <a:avLst/>
          </a:prstGeom>
        </p:spPr>
      </p:pic>
    </p:spTree>
    <p:extLst>
      <p:ext uri="{BB962C8B-B14F-4D97-AF65-F5344CB8AC3E}">
        <p14:creationId xmlns:p14="http://schemas.microsoft.com/office/powerpoint/2010/main" val="38419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678339" y="457311"/>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808703" y="302711"/>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18</a:t>
            </a:fld>
            <a:endParaRPr lang="en-US" dirty="0">
              <a:solidFill>
                <a:schemeClr val="accent1"/>
              </a:solidFill>
            </a:endParaRPr>
          </a:p>
        </p:txBody>
      </p:sp>
      <p:pic>
        <p:nvPicPr>
          <p:cNvPr id="7" name="Picture 6">
            <a:extLst>
              <a:ext uri="{FF2B5EF4-FFF2-40B4-BE49-F238E27FC236}">
                <a16:creationId xmlns:a16="http://schemas.microsoft.com/office/drawing/2014/main" id="{43967B3D-E76A-D07E-DF41-038ABCBD1A1D}"/>
              </a:ext>
            </a:extLst>
          </p:cNvPr>
          <p:cNvPicPr>
            <a:picLocks noChangeAspect="1"/>
          </p:cNvPicPr>
          <p:nvPr/>
        </p:nvPicPr>
        <p:blipFill>
          <a:blip r:embed="rId3"/>
          <a:stretch>
            <a:fillRect/>
          </a:stretch>
        </p:blipFill>
        <p:spPr>
          <a:xfrm>
            <a:off x="745435" y="2190008"/>
            <a:ext cx="11111948" cy="3195456"/>
          </a:xfrm>
          <a:prstGeom prst="rect">
            <a:avLst/>
          </a:prstGeom>
        </p:spPr>
      </p:pic>
    </p:spTree>
    <p:extLst>
      <p:ext uri="{BB962C8B-B14F-4D97-AF65-F5344CB8AC3E}">
        <p14:creationId xmlns:p14="http://schemas.microsoft.com/office/powerpoint/2010/main" val="37880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81147"/>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798764" y="329307"/>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19</a:t>
            </a:fld>
            <a:endParaRPr lang="en-US" dirty="0">
              <a:solidFill>
                <a:schemeClr val="accent1"/>
              </a:solidFill>
            </a:endParaRPr>
          </a:p>
        </p:txBody>
      </p:sp>
      <p:pic>
        <p:nvPicPr>
          <p:cNvPr id="6" name="Picture 5">
            <a:extLst>
              <a:ext uri="{FF2B5EF4-FFF2-40B4-BE49-F238E27FC236}">
                <a16:creationId xmlns:a16="http://schemas.microsoft.com/office/drawing/2014/main" id="{2AB4FE94-5996-DED3-5562-F4EE4A20752B}"/>
              </a:ext>
            </a:extLst>
          </p:cNvPr>
          <p:cNvPicPr>
            <a:picLocks noChangeAspect="1"/>
          </p:cNvPicPr>
          <p:nvPr/>
        </p:nvPicPr>
        <p:blipFill>
          <a:blip r:embed="rId3"/>
          <a:stretch>
            <a:fillRect/>
          </a:stretch>
        </p:blipFill>
        <p:spPr>
          <a:xfrm>
            <a:off x="805069" y="2125850"/>
            <a:ext cx="11039060" cy="3259614"/>
          </a:xfrm>
          <a:prstGeom prst="rect">
            <a:avLst/>
          </a:prstGeom>
        </p:spPr>
      </p:pic>
    </p:spTree>
    <p:extLst>
      <p:ext uri="{BB962C8B-B14F-4D97-AF65-F5344CB8AC3E}">
        <p14:creationId xmlns:p14="http://schemas.microsoft.com/office/powerpoint/2010/main" val="123628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5F02-80A3-31E3-932B-364494E4D50F}"/>
              </a:ext>
            </a:extLst>
          </p:cNvPr>
          <p:cNvSpPr>
            <a:spLocks noGrp="1"/>
          </p:cNvSpPr>
          <p:nvPr>
            <p:ph type="title"/>
          </p:nvPr>
        </p:nvSpPr>
        <p:spPr>
          <a:xfrm>
            <a:off x="1451578" y="526144"/>
            <a:ext cx="9603275" cy="503579"/>
          </a:xfrm>
        </p:spPr>
        <p:txBody>
          <a:bodyPr>
            <a:normAutofit fontScale="90000"/>
          </a:bodyPr>
          <a:lstStyle/>
          <a:p>
            <a:r>
              <a:rPr lang="en-IN" sz="3600" b="1" dirty="0"/>
              <a:t>Forecasting</a:t>
            </a:r>
            <a:br>
              <a:rPr lang="en-IN" sz="1000" dirty="0"/>
            </a:br>
            <a:br>
              <a:rPr lang="en-IN" sz="1600" dirty="0">
                <a:latin typeface="+mn-lt"/>
              </a:rPr>
            </a:br>
            <a:r>
              <a:rPr lang="en-US" sz="1600" dirty="0">
                <a:effectLst/>
                <a:latin typeface="+mn-lt"/>
                <a:ea typeface="Times New Roman" panose="02020603050405020304" pitchFamily="18" charset="0"/>
              </a:rPr>
              <a:t>process of forecasting upcoming trends or events using historical data and other pertinent information. It is an essential tool that both people and organizations use to make decisions and get ready for changes in the future.</a:t>
            </a:r>
            <a:br>
              <a:rPr lang="en-IN" sz="1300" dirty="0">
                <a:effectLst/>
                <a:ea typeface="Times New Roman" panose="02020603050405020304" pitchFamily="18" charset="0"/>
              </a:rPr>
            </a:br>
            <a:endParaRPr lang="en-IN" sz="1300" dirty="0"/>
          </a:p>
        </p:txBody>
      </p:sp>
      <p:graphicFrame>
        <p:nvGraphicFramePr>
          <p:cNvPr id="7" name="Content Placeholder 6">
            <a:extLst>
              <a:ext uri="{FF2B5EF4-FFF2-40B4-BE49-F238E27FC236}">
                <a16:creationId xmlns:a16="http://schemas.microsoft.com/office/drawing/2014/main" id="{6DEF36BF-88CE-96D9-37CD-97BB61380BC3}"/>
              </a:ext>
            </a:extLst>
          </p:cNvPr>
          <p:cNvGraphicFramePr>
            <a:graphicFrameLocks noGrp="1"/>
          </p:cNvGraphicFramePr>
          <p:nvPr>
            <p:ph idx="1"/>
            <p:extLst>
              <p:ext uri="{D42A27DB-BD31-4B8C-83A1-F6EECF244321}">
                <p14:modId xmlns:p14="http://schemas.microsoft.com/office/powerpoint/2010/main" val="3005120365"/>
              </p:ext>
            </p:extLst>
          </p:nvPr>
        </p:nvGraphicFramePr>
        <p:xfrm>
          <a:off x="1450478" y="213088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CBBB7A45-B5F0-7F7F-C727-6A2D6593EC4A}"/>
              </a:ext>
            </a:extLst>
          </p:cNvPr>
          <p:cNvSpPr>
            <a:spLocks noGrp="1"/>
          </p:cNvSpPr>
          <p:nvPr>
            <p:ph type="dt" sz="half" idx="10"/>
          </p:nvPr>
        </p:nvSpPr>
        <p:spPr>
          <a:xfrm>
            <a:off x="6344463" y="93791"/>
            <a:ext cx="3500715" cy="309201"/>
          </a:xfrm>
        </p:spPr>
        <p:txBody>
          <a:bodyPr>
            <a:normAutofit/>
          </a:bodyPr>
          <a:lstStyle/>
          <a:p>
            <a:pPr>
              <a:spcAft>
                <a:spcPts val="600"/>
              </a:spcAft>
            </a:pPr>
            <a:fld id="{DD9C8446-696E-6942-B6C8-CC9CAD0B34E0}" type="datetime1">
              <a:rPr lang="en-US" smtClean="0"/>
              <a:pPr>
                <a:spcAft>
                  <a:spcPts val="600"/>
                </a:spcAft>
              </a:pPr>
              <a:t>3/16/2023</a:t>
            </a:fld>
            <a:endParaRPr lang="en-US"/>
          </a:p>
        </p:txBody>
      </p:sp>
      <p:sp>
        <p:nvSpPr>
          <p:cNvPr id="5" name="Footer Placeholder 4">
            <a:extLst>
              <a:ext uri="{FF2B5EF4-FFF2-40B4-BE49-F238E27FC236}">
                <a16:creationId xmlns:a16="http://schemas.microsoft.com/office/drawing/2014/main" id="{A917CD35-96B6-0FBC-F95B-24A66F6777E9}"/>
              </a:ext>
            </a:extLst>
          </p:cNvPr>
          <p:cNvSpPr>
            <a:spLocks noGrp="1"/>
          </p:cNvSpPr>
          <p:nvPr>
            <p:ph type="ftr" sz="quarter" idx="11"/>
          </p:nvPr>
        </p:nvSpPr>
        <p:spPr>
          <a:xfrm>
            <a:off x="1137147" y="175769"/>
            <a:ext cx="5938836" cy="309201"/>
          </a:xfrm>
        </p:spPr>
        <p:txBody>
          <a:bodyPr>
            <a:normAutofit/>
          </a:bodyPr>
          <a:lstStyle/>
          <a:p>
            <a:pPr>
              <a:spcAft>
                <a:spcPts val="600"/>
              </a:spcAft>
            </a:pPr>
            <a:r>
              <a:rPr lang="en-US" dirty="0"/>
              <a:t>Judgmental Forecasting</a:t>
            </a:r>
          </a:p>
        </p:txBody>
      </p:sp>
      <p:sp>
        <p:nvSpPr>
          <p:cNvPr id="6" name="Slide Number Placeholder 5">
            <a:extLst>
              <a:ext uri="{FF2B5EF4-FFF2-40B4-BE49-F238E27FC236}">
                <a16:creationId xmlns:a16="http://schemas.microsoft.com/office/drawing/2014/main" id="{34613CE9-C8AE-8748-52E5-B00CAA368CB2}"/>
              </a:ext>
            </a:extLst>
          </p:cNvPr>
          <p:cNvSpPr>
            <a:spLocks noGrp="1"/>
          </p:cNvSpPr>
          <p:nvPr>
            <p:ph type="sldNum" sz="quarter" idx="12"/>
          </p:nvPr>
        </p:nvSpPr>
        <p:spPr>
          <a:xfrm>
            <a:off x="527195" y="566948"/>
            <a:ext cx="811019" cy="503578"/>
          </a:xfrm>
        </p:spPr>
        <p:txBody>
          <a:bodyPr>
            <a:normAutofit/>
          </a:bodyPr>
          <a:lstStyle/>
          <a:p>
            <a:pPr>
              <a:lnSpc>
                <a:spcPct val="90000"/>
              </a:lnSpc>
              <a:spcAft>
                <a:spcPts val="600"/>
              </a:spcAft>
            </a:pPr>
            <a:fld id="{294A09A9-5501-47C1-A89A-A340965A2BE2}" type="slidenum">
              <a:rPr lang="en-US" sz="1200" smtClean="0"/>
              <a:pPr>
                <a:lnSpc>
                  <a:spcPct val="90000"/>
                </a:lnSpc>
                <a:spcAft>
                  <a:spcPts val="600"/>
                </a:spcAft>
              </a:pPr>
              <a:t>2</a:t>
            </a:fld>
            <a:endParaRPr lang="en-US" sz="1200" dirty="0"/>
          </a:p>
        </p:txBody>
      </p:sp>
      <p:sp>
        <p:nvSpPr>
          <p:cNvPr id="10" name="TextBox 9">
            <a:extLst>
              <a:ext uri="{FF2B5EF4-FFF2-40B4-BE49-F238E27FC236}">
                <a16:creationId xmlns:a16="http://schemas.microsoft.com/office/drawing/2014/main" id="{A94FDFE2-55D4-D9DD-2233-3A7BE8BDE408}"/>
              </a:ext>
            </a:extLst>
          </p:cNvPr>
          <p:cNvSpPr txBox="1"/>
          <p:nvPr/>
        </p:nvSpPr>
        <p:spPr>
          <a:xfrm>
            <a:off x="0" y="6123744"/>
            <a:ext cx="7735614" cy="646331"/>
          </a:xfrm>
          <a:prstGeom prst="rect">
            <a:avLst/>
          </a:prstGeom>
          <a:noFill/>
        </p:spPr>
        <p:txBody>
          <a:bodyPr wrap="square" rtlCol="0">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https://corporatefinanceinstitute.com/resources/financial-modeling/forecasting-methods/</a:t>
            </a:r>
            <a:endParaRPr lang="en-IN" dirty="0">
              <a:solidFill>
                <a:schemeClr val="bg1">
                  <a:lumMod val="95000"/>
                </a:schemeClr>
              </a:solidFill>
            </a:endParaRPr>
          </a:p>
        </p:txBody>
      </p:sp>
    </p:spTree>
    <p:extLst>
      <p:ext uri="{BB962C8B-B14F-4D97-AF65-F5344CB8AC3E}">
        <p14:creationId xmlns:p14="http://schemas.microsoft.com/office/powerpoint/2010/main" val="1560057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78639"/>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967729" y="409124"/>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20</a:t>
            </a:fld>
            <a:endParaRPr lang="en-US" dirty="0">
              <a:solidFill>
                <a:schemeClr val="accent1"/>
              </a:solidFill>
            </a:endParaRPr>
          </a:p>
        </p:txBody>
      </p:sp>
      <p:pic>
        <p:nvPicPr>
          <p:cNvPr id="7" name="Picture 6">
            <a:extLst>
              <a:ext uri="{FF2B5EF4-FFF2-40B4-BE49-F238E27FC236}">
                <a16:creationId xmlns:a16="http://schemas.microsoft.com/office/drawing/2014/main" id="{564BB88F-4A6D-E6AF-2AFB-B1C676ADBC5E}"/>
              </a:ext>
            </a:extLst>
          </p:cNvPr>
          <p:cNvPicPr>
            <a:picLocks noChangeAspect="1"/>
          </p:cNvPicPr>
          <p:nvPr/>
        </p:nvPicPr>
        <p:blipFill>
          <a:blip r:embed="rId3"/>
          <a:stretch>
            <a:fillRect/>
          </a:stretch>
        </p:blipFill>
        <p:spPr>
          <a:xfrm>
            <a:off x="885569" y="2201608"/>
            <a:ext cx="10899913" cy="3453757"/>
          </a:xfrm>
          <a:prstGeom prst="rect">
            <a:avLst/>
          </a:prstGeom>
        </p:spPr>
      </p:pic>
    </p:spTree>
    <p:extLst>
      <p:ext uri="{BB962C8B-B14F-4D97-AF65-F5344CB8AC3E}">
        <p14:creationId xmlns:p14="http://schemas.microsoft.com/office/powerpoint/2010/main" val="293933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48012"/>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918033" y="398953"/>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21</a:t>
            </a:fld>
            <a:endParaRPr lang="en-US" dirty="0">
              <a:solidFill>
                <a:schemeClr val="accent1"/>
              </a:solidFill>
            </a:endParaRPr>
          </a:p>
        </p:txBody>
      </p:sp>
      <p:pic>
        <p:nvPicPr>
          <p:cNvPr id="6" name="Picture 5">
            <a:extLst>
              <a:ext uri="{FF2B5EF4-FFF2-40B4-BE49-F238E27FC236}">
                <a16:creationId xmlns:a16="http://schemas.microsoft.com/office/drawing/2014/main" id="{00910756-2470-DCE2-A603-6C628D813633}"/>
              </a:ext>
            </a:extLst>
          </p:cNvPr>
          <p:cNvPicPr>
            <a:picLocks noChangeAspect="1"/>
          </p:cNvPicPr>
          <p:nvPr/>
        </p:nvPicPr>
        <p:blipFill>
          <a:blip r:embed="rId3"/>
          <a:stretch>
            <a:fillRect/>
          </a:stretch>
        </p:blipFill>
        <p:spPr>
          <a:xfrm>
            <a:off x="723746" y="2101333"/>
            <a:ext cx="11058939" cy="3284131"/>
          </a:xfrm>
          <a:prstGeom prst="rect">
            <a:avLst/>
          </a:prstGeom>
        </p:spPr>
      </p:pic>
    </p:spTree>
    <p:extLst>
      <p:ext uri="{BB962C8B-B14F-4D97-AF65-F5344CB8AC3E}">
        <p14:creationId xmlns:p14="http://schemas.microsoft.com/office/powerpoint/2010/main" val="2503778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DC23B88-D820-1462-70CF-9E9B979E82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400" dirty="0"/>
              <a:t>Feedback</a:t>
            </a:r>
            <a:br>
              <a:rPr lang="en-US" sz="2200" b="0" dirty="0"/>
            </a:br>
            <a:br>
              <a:rPr lang="en-US" sz="2200" b="0" dirty="0"/>
            </a:br>
            <a:endParaRPr lang="en-US" sz="2200" b="0" dirty="0"/>
          </a:p>
        </p:txBody>
      </p:sp>
      <p:sp>
        <p:nvSpPr>
          <p:cNvPr id="5" name="Footer Placeholder 4">
            <a:extLst>
              <a:ext uri="{FF2B5EF4-FFF2-40B4-BE49-F238E27FC236}">
                <a16:creationId xmlns:a16="http://schemas.microsoft.com/office/drawing/2014/main" id="{7740AA2B-161A-465C-3137-CAC1BC5A1C03}"/>
              </a:ext>
            </a:extLst>
          </p:cNvPr>
          <p:cNvSpPr>
            <a:spLocks noGrp="1"/>
          </p:cNvSpPr>
          <p:nvPr>
            <p:ph type="ftr" sz="quarter" idx="3"/>
          </p:nvPr>
        </p:nvSpPr>
        <p:spPr>
          <a:xfrm>
            <a:off x="-1517839" y="337426"/>
            <a:ext cx="5938836" cy="309201"/>
          </a:xfrm>
        </p:spPr>
        <p:txBody>
          <a:bodyPr vert="horz" lIns="91440" tIns="45720" rIns="91440" bIns="45720" rtlCol="0" anchor="ctr">
            <a:normAutofit/>
          </a:bodyPr>
          <a:lstStyle/>
          <a:p>
            <a:r>
              <a:rPr lang="en-US" sz="1000" dirty="0">
                <a:solidFill>
                  <a:schemeClr val="bg1">
                    <a:lumMod val="50000"/>
                  </a:schemeClr>
                </a:solidFill>
              </a:rPr>
              <a:t>Judgmental Forecasting</a:t>
            </a:r>
          </a:p>
        </p:txBody>
      </p:sp>
      <p:sp>
        <p:nvSpPr>
          <p:cNvPr id="4" name="Date Placeholder 3">
            <a:extLst>
              <a:ext uri="{FF2B5EF4-FFF2-40B4-BE49-F238E27FC236}">
                <a16:creationId xmlns:a16="http://schemas.microsoft.com/office/drawing/2014/main" id="{9720FD7A-267D-3190-3233-96326FF0B7FF}"/>
              </a:ext>
            </a:extLst>
          </p:cNvPr>
          <p:cNvSpPr>
            <a:spLocks noGrp="1"/>
          </p:cNvSpPr>
          <p:nvPr>
            <p:ph type="dt" sz="half" idx="2"/>
          </p:nvPr>
        </p:nvSpPr>
        <p:spPr>
          <a:xfrm>
            <a:off x="6987608" y="409124"/>
            <a:ext cx="3500715" cy="309201"/>
          </a:xfrm>
        </p:spPr>
        <p:txBody>
          <a:bodyPr vert="horz" lIns="91440" tIns="45720" rIns="91440" bIns="45720" rtlCol="0" anchor="ctr">
            <a:normAutofit/>
          </a:bodyPr>
          <a:lstStyle/>
          <a:p>
            <a:pPr algn="r">
              <a:spcAft>
                <a:spcPts val="600"/>
              </a:spcAft>
            </a:pPr>
            <a:fld id="{4B103E64-1627-9140-8127-1849FED275E1}" type="datetime1">
              <a:rPr lang="en-US" sz="1000" smtClean="0">
                <a:solidFill>
                  <a:schemeClr val="tx1">
                    <a:tint val="75000"/>
                  </a:schemeClr>
                </a:solidFill>
              </a:rPr>
              <a:pPr algn="r">
                <a:spcAft>
                  <a:spcPts val="600"/>
                </a:spcAft>
              </a:pPr>
              <a:t>3/16/2023</a:t>
            </a:fld>
            <a:endParaRPr lang="en-US" sz="1000" dirty="0">
              <a:solidFill>
                <a:schemeClr val="tx1">
                  <a:tint val="75000"/>
                </a:schemeClr>
              </a:solidFill>
            </a:endParaRPr>
          </a:p>
        </p:txBody>
      </p:sp>
      <p:sp>
        <p:nvSpPr>
          <p:cNvPr id="11" name="Slide Number Placeholder 10">
            <a:extLst>
              <a:ext uri="{FF2B5EF4-FFF2-40B4-BE49-F238E27FC236}">
                <a16:creationId xmlns:a16="http://schemas.microsoft.com/office/drawing/2014/main" id="{D7D92DCA-57D0-76C1-84A8-C44EFCB8030F}"/>
              </a:ext>
            </a:extLst>
          </p:cNvPr>
          <p:cNvSpPr>
            <a:spLocks noGrp="1"/>
          </p:cNvSpPr>
          <p:nvPr>
            <p:ph type="sldNum" sz="quarter" idx="4"/>
          </p:nvPr>
        </p:nvSpPr>
        <p:spPr>
          <a:xfrm>
            <a:off x="480060" y="798973"/>
            <a:ext cx="811019" cy="503578"/>
          </a:xfrm>
        </p:spPr>
        <p:txBody>
          <a:bodyPr vert="horz" lIns="91440" tIns="45720" rIns="91440" bIns="45720" rtlCol="0" anchor="t">
            <a:normAutofit/>
          </a:bodyPr>
          <a:lstStyle/>
          <a:p>
            <a:pPr>
              <a:lnSpc>
                <a:spcPct val="90000"/>
              </a:lnSpc>
              <a:spcAft>
                <a:spcPts val="600"/>
              </a:spcAft>
            </a:pPr>
            <a:fld id="{294A09A9-5501-47C1-A89A-A340965A2BE2}" type="slidenum">
              <a:rPr lang="en-US" smtClean="0">
                <a:solidFill>
                  <a:schemeClr val="accent1"/>
                </a:solidFill>
              </a:rPr>
              <a:pPr>
                <a:lnSpc>
                  <a:spcPct val="90000"/>
                </a:lnSpc>
                <a:spcAft>
                  <a:spcPts val="600"/>
                </a:spcAft>
              </a:pPr>
              <a:t>22</a:t>
            </a:fld>
            <a:endParaRPr lang="en-US" dirty="0">
              <a:solidFill>
                <a:schemeClr val="accent1"/>
              </a:solidFill>
            </a:endParaRPr>
          </a:p>
        </p:txBody>
      </p:sp>
      <p:pic>
        <p:nvPicPr>
          <p:cNvPr id="7" name="Picture 6">
            <a:extLst>
              <a:ext uri="{FF2B5EF4-FFF2-40B4-BE49-F238E27FC236}">
                <a16:creationId xmlns:a16="http://schemas.microsoft.com/office/drawing/2014/main" id="{C7D39C0B-E0A2-6F15-D56F-A518B1CEE4F1}"/>
              </a:ext>
            </a:extLst>
          </p:cNvPr>
          <p:cNvPicPr>
            <a:picLocks noChangeAspect="1"/>
          </p:cNvPicPr>
          <p:nvPr/>
        </p:nvPicPr>
        <p:blipFill>
          <a:blip r:embed="rId3"/>
          <a:stretch>
            <a:fillRect/>
          </a:stretch>
        </p:blipFill>
        <p:spPr>
          <a:xfrm>
            <a:off x="781724" y="2091174"/>
            <a:ext cx="10942983" cy="3365558"/>
          </a:xfrm>
          <a:prstGeom prst="rect">
            <a:avLst/>
          </a:prstGeom>
        </p:spPr>
      </p:pic>
    </p:spTree>
    <p:extLst>
      <p:ext uri="{BB962C8B-B14F-4D97-AF65-F5344CB8AC3E}">
        <p14:creationId xmlns:p14="http://schemas.microsoft.com/office/powerpoint/2010/main" val="353317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BC0A-B585-AA9E-8A37-446182542B9E}"/>
              </a:ext>
            </a:extLst>
          </p:cNvPr>
          <p:cNvSpPr>
            <a:spLocks noGrp="1"/>
          </p:cNvSpPr>
          <p:nvPr>
            <p:ph type="title"/>
          </p:nvPr>
        </p:nvSpPr>
        <p:spPr/>
        <p:txBody>
          <a:bodyPr/>
          <a:lstStyle/>
          <a:p>
            <a:r>
              <a:rPr lang="en-US" b="1"/>
              <a:t>JUDGMENTAL FORECASTING</a:t>
            </a:r>
            <a:endParaRPr lang="en-IN" dirty="0"/>
          </a:p>
        </p:txBody>
      </p:sp>
      <p:graphicFrame>
        <p:nvGraphicFramePr>
          <p:cNvPr id="28" name="Content Placeholder 2">
            <a:extLst>
              <a:ext uri="{FF2B5EF4-FFF2-40B4-BE49-F238E27FC236}">
                <a16:creationId xmlns:a16="http://schemas.microsoft.com/office/drawing/2014/main" id="{A860A5FD-2884-2116-3D1B-92DF76F47191}"/>
              </a:ext>
            </a:extLst>
          </p:cNvPr>
          <p:cNvGraphicFramePr>
            <a:graphicFrameLocks noGrp="1"/>
          </p:cNvGraphicFramePr>
          <p:nvPr>
            <p:ph idx="1"/>
            <p:extLst>
              <p:ext uri="{D42A27DB-BD31-4B8C-83A1-F6EECF244321}">
                <p14:modId xmlns:p14="http://schemas.microsoft.com/office/powerpoint/2010/main" val="3721804859"/>
              </p:ext>
            </p:extLst>
          </p:nvPr>
        </p:nvGraphicFramePr>
        <p:xfrm>
          <a:off x="1450975" y="2016125"/>
          <a:ext cx="9604375"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ED46CDA4-4B71-9787-970E-06759B21BFAD}"/>
              </a:ext>
            </a:extLst>
          </p:cNvPr>
          <p:cNvSpPr>
            <a:spLocks noGrp="1"/>
          </p:cNvSpPr>
          <p:nvPr>
            <p:ph type="dt" sz="half" idx="10"/>
          </p:nvPr>
        </p:nvSpPr>
        <p:spPr>
          <a:xfrm>
            <a:off x="6554897" y="264492"/>
            <a:ext cx="3500715" cy="309201"/>
          </a:xfrm>
        </p:spPr>
        <p:txBody>
          <a:bodyPr/>
          <a:lstStyle/>
          <a:p>
            <a:fld id="{DD9C8446-696E-6942-B6C8-CC9CAD0B34E0}" type="datetime1">
              <a:rPr lang="en-US" smtClean="0"/>
              <a:pPr/>
              <a:t>3/16/2023</a:t>
            </a:fld>
            <a:endParaRPr lang="en-US" dirty="0"/>
          </a:p>
        </p:txBody>
      </p:sp>
      <p:sp>
        <p:nvSpPr>
          <p:cNvPr id="5" name="Footer Placeholder 4">
            <a:extLst>
              <a:ext uri="{FF2B5EF4-FFF2-40B4-BE49-F238E27FC236}">
                <a16:creationId xmlns:a16="http://schemas.microsoft.com/office/drawing/2014/main" id="{DA1A072F-FEA6-6B13-14A7-C60E07EA1231}"/>
              </a:ext>
            </a:extLst>
          </p:cNvPr>
          <p:cNvSpPr>
            <a:spLocks noGrp="1"/>
          </p:cNvSpPr>
          <p:nvPr>
            <p:ph type="ftr" sz="quarter" idx="11"/>
          </p:nvPr>
        </p:nvSpPr>
        <p:spPr/>
        <p:txBody>
          <a:bodyPr/>
          <a:lstStyle/>
          <a:p>
            <a:pPr>
              <a:spcAft>
                <a:spcPts val="600"/>
              </a:spcAft>
            </a:pPr>
            <a:r>
              <a:rPr lang="en-US" dirty="0"/>
              <a:t>Judgmental Forecasting</a:t>
            </a:r>
          </a:p>
        </p:txBody>
      </p:sp>
      <p:sp>
        <p:nvSpPr>
          <p:cNvPr id="6" name="Slide Number Placeholder 5">
            <a:extLst>
              <a:ext uri="{FF2B5EF4-FFF2-40B4-BE49-F238E27FC236}">
                <a16:creationId xmlns:a16="http://schemas.microsoft.com/office/drawing/2014/main" id="{5519FA56-9D45-1AE2-A8EB-2149ED9D0576}"/>
              </a:ext>
            </a:extLst>
          </p:cNvPr>
          <p:cNvSpPr>
            <a:spLocks noGrp="1"/>
          </p:cNvSpPr>
          <p:nvPr>
            <p:ph type="sldNum" sz="quarter" idx="12"/>
          </p:nvPr>
        </p:nvSpPr>
        <p:spPr/>
        <p:txBody>
          <a:bodyPr/>
          <a:lstStyle/>
          <a:p>
            <a:fld id="{294A09A9-5501-47C1-A89A-A340965A2BE2}" type="slidenum">
              <a:rPr lang="en-US" sz="1200" smtClean="0"/>
              <a:pPr/>
              <a:t>3</a:t>
            </a:fld>
            <a:endParaRPr lang="en-US" sz="1200" dirty="0"/>
          </a:p>
        </p:txBody>
      </p:sp>
      <p:sp>
        <p:nvSpPr>
          <p:cNvPr id="7" name="TextBox 6">
            <a:extLst>
              <a:ext uri="{FF2B5EF4-FFF2-40B4-BE49-F238E27FC236}">
                <a16:creationId xmlns:a16="http://schemas.microsoft.com/office/drawing/2014/main" id="{06D6D915-1DAF-D339-DBB9-2921B7EAADA7}"/>
              </a:ext>
            </a:extLst>
          </p:cNvPr>
          <p:cNvSpPr txBox="1"/>
          <p:nvPr/>
        </p:nvSpPr>
        <p:spPr>
          <a:xfrm>
            <a:off x="307428" y="6197049"/>
            <a:ext cx="7386144" cy="369332"/>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https://www.sciencedirect.com/science/article/abs/pii/S0169207006000501</a:t>
            </a:r>
            <a:endParaRPr lang="en-IN" dirty="0">
              <a:solidFill>
                <a:schemeClr val="bg1">
                  <a:lumMod val="95000"/>
                </a:schemeClr>
              </a:solidFill>
            </a:endParaRPr>
          </a:p>
        </p:txBody>
      </p:sp>
    </p:spTree>
    <p:extLst>
      <p:ext uri="{BB962C8B-B14F-4D97-AF65-F5344CB8AC3E}">
        <p14:creationId xmlns:p14="http://schemas.microsoft.com/office/powerpoint/2010/main" val="338987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1451579" y="804519"/>
            <a:ext cx="9603275" cy="1049235"/>
          </a:xfrm>
        </p:spPr>
        <p:txBody>
          <a:bodyPr>
            <a:normAutofit/>
          </a:bodyPr>
          <a:lstStyle/>
          <a:p>
            <a:pPr>
              <a:spcAft>
                <a:spcPts val="1500"/>
              </a:spcAft>
            </a:pPr>
            <a:r>
              <a:rPr lang="en-US" b="1" dirty="0"/>
              <a:t>When is used?</a:t>
            </a:r>
            <a:br>
              <a:rPr lang="en-US" dirty="0"/>
            </a:br>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11"/>
          </p:nvPr>
        </p:nvSpPr>
        <p:spPr>
          <a:xfrm>
            <a:off x="1451579" y="329307"/>
            <a:ext cx="5938836" cy="309201"/>
          </a:xfrm>
        </p:spPr>
        <p:txBody>
          <a:bodyPr>
            <a:normAutofit/>
          </a:bodyPr>
          <a:lstStyle/>
          <a:p>
            <a:pPr>
              <a:spcAft>
                <a:spcPts val="600"/>
              </a:spcAft>
            </a:pPr>
            <a:r>
              <a:rPr lang="en-US" dirty="0"/>
              <a:t>Judgmental Forecasting</a:t>
            </a:r>
          </a:p>
        </p:txBody>
      </p:sp>
      <p:sp>
        <p:nvSpPr>
          <p:cNvPr id="4" name="Date Placeholder 3">
            <a:extLst>
              <a:ext uri="{FF2B5EF4-FFF2-40B4-BE49-F238E27FC236}">
                <a16:creationId xmlns:a16="http://schemas.microsoft.com/office/drawing/2014/main" id="{374915C9-579A-6644-A782-7D56C8F5561E}"/>
              </a:ext>
            </a:extLst>
          </p:cNvPr>
          <p:cNvSpPr>
            <a:spLocks noGrp="1"/>
          </p:cNvSpPr>
          <p:nvPr>
            <p:ph type="dt" sz="half" idx="10"/>
          </p:nvPr>
        </p:nvSpPr>
        <p:spPr>
          <a:xfrm>
            <a:off x="7554138" y="330370"/>
            <a:ext cx="3500715" cy="309201"/>
          </a:xfrm>
        </p:spPr>
        <p:txBody>
          <a:bodyPr>
            <a:normAutofit/>
          </a:bodyPr>
          <a:lstStyle/>
          <a:p>
            <a:pPr>
              <a:spcAft>
                <a:spcPts val="600"/>
              </a:spcAft>
            </a:pPr>
            <a:fld id="{79C497D8-AFA6-424B-9876-402B886244CF}" type="datetime1">
              <a:rPr lang="en-US" smtClean="0"/>
              <a:pPr>
                <a:spcAft>
                  <a:spcPts val="600"/>
                </a:spcAft>
              </a:pPr>
              <a:t>3/16/2023</a:t>
            </a:fld>
            <a:endParaRPr lang="en-US"/>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294A09A9-5501-47C1-A89A-A340965A2BE2}" type="slidenum">
              <a:rPr lang="en-US" sz="1200" smtClean="0"/>
              <a:pPr>
                <a:lnSpc>
                  <a:spcPct val="90000"/>
                </a:lnSpc>
                <a:spcAft>
                  <a:spcPts val="600"/>
                </a:spcAft>
              </a:pPr>
              <a:t>4</a:t>
            </a:fld>
            <a:endParaRPr lang="en-US" sz="1200"/>
          </a:p>
        </p:txBody>
      </p:sp>
      <p:cxnSp>
        <p:nvCxnSpPr>
          <p:cNvPr id="121" name="Straight Connector 12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3" name="Rectangle 12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114" name="Diagram 2" descr="SmartArt graphic">
            <a:extLst>
              <a:ext uri="{FF2B5EF4-FFF2-40B4-BE49-F238E27FC236}">
                <a16:creationId xmlns:a16="http://schemas.microsoft.com/office/drawing/2014/main" id="{AA2D200B-930E-8A65-CE78-ABE9157EF082}"/>
              </a:ext>
            </a:extLst>
          </p:cNvPr>
          <p:cNvGraphicFramePr/>
          <p:nvPr>
            <p:extLst>
              <p:ext uri="{D42A27DB-BD31-4B8C-83A1-F6EECF244321}">
                <p14:modId xmlns:p14="http://schemas.microsoft.com/office/powerpoint/2010/main" val="18206015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1435888-4351-5F38-5415-6A13EB07BF51}"/>
              </a:ext>
            </a:extLst>
          </p:cNvPr>
          <p:cNvSpPr txBox="1"/>
          <p:nvPr/>
        </p:nvSpPr>
        <p:spPr>
          <a:xfrm>
            <a:off x="78336" y="6344027"/>
            <a:ext cx="6101254" cy="369332"/>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https://qiushiyan.github.io/fpp/judgmental-forecasts.html</a:t>
            </a:r>
            <a:endParaRPr lang="en-IN" dirty="0">
              <a:solidFill>
                <a:schemeClr val="bg1">
                  <a:lumMod val="95000"/>
                </a:schemeClr>
              </a:solidFill>
            </a:endParaRPr>
          </a:p>
        </p:txBody>
      </p:sp>
    </p:spTree>
    <p:extLst>
      <p:ext uri="{BB962C8B-B14F-4D97-AF65-F5344CB8AC3E}">
        <p14:creationId xmlns:p14="http://schemas.microsoft.com/office/powerpoint/2010/main" val="93249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EE568-7493-8E26-5BDE-074C57188EAA}"/>
              </a:ext>
            </a:extLst>
          </p:cNvPr>
          <p:cNvSpPr>
            <a:spLocks noGrp="1"/>
          </p:cNvSpPr>
          <p:nvPr>
            <p:ph type="title"/>
          </p:nvPr>
        </p:nvSpPr>
        <p:spPr>
          <a:xfrm>
            <a:off x="308840" y="-64787"/>
            <a:ext cx="10673297" cy="1325563"/>
          </a:xfrm>
        </p:spPr>
        <p:txBody>
          <a:bodyPr/>
          <a:lstStyle/>
          <a:p>
            <a:br>
              <a:rPr lang="en-US" sz="1600" dirty="0"/>
            </a:br>
            <a:br>
              <a:rPr lang="en-US" sz="1600" dirty="0"/>
            </a:br>
            <a:br>
              <a:rPr lang="en-US" sz="1600" dirty="0"/>
            </a:br>
            <a:r>
              <a:rPr lang="en-US" sz="1600" dirty="0"/>
              <a:t>           </a:t>
            </a:r>
            <a:r>
              <a:rPr lang="en-IN" sz="3200" dirty="0"/>
              <a:t>Types</a:t>
            </a:r>
          </a:p>
        </p:txBody>
      </p:sp>
      <p:sp>
        <p:nvSpPr>
          <p:cNvPr id="4" name="Date Placeholder 3">
            <a:extLst>
              <a:ext uri="{FF2B5EF4-FFF2-40B4-BE49-F238E27FC236}">
                <a16:creationId xmlns:a16="http://schemas.microsoft.com/office/drawing/2014/main" id="{6585B8A5-8EEA-C131-EE0F-F0C68626C381}"/>
              </a:ext>
            </a:extLst>
          </p:cNvPr>
          <p:cNvSpPr>
            <a:spLocks noGrp="1"/>
          </p:cNvSpPr>
          <p:nvPr>
            <p:ph type="dt" sz="half" idx="2"/>
          </p:nvPr>
        </p:nvSpPr>
        <p:spPr>
          <a:xfrm>
            <a:off x="8931112" y="83728"/>
            <a:ext cx="1767114" cy="365125"/>
          </a:xfrm>
        </p:spPr>
        <p:txBody>
          <a:bodyPr/>
          <a:lstStyle/>
          <a:p>
            <a:fld id="{4B103E64-1627-9140-8127-1849FED275E1}" type="datetime1">
              <a:rPr lang="en-US" smtClean="0">
                <a:solidFill>
                  <a:schemeClr val="bg1">
                    <a:lumMod val="50000"/>
                  </a:schemeClr>
                </a:solidFill>
              </a:rPr>
              <a:pPr/>
              <a:t>3/16/2023</a:t>
            </a:fld>
            <a:endParaRPr lang="en-US" dirty="0">
              <a:solidFill>
                <a:schemeClr val="bg1">
                  <a:lumMod val="50000"/>
                </a:schemeClr>
              </a:solidFill>
            </a:endParaRPr>
          </a:p>
        </p:txBody>
      </p:sp>
      <p:sp>
        <p:nvSpPr>
          <p:cNvPr id="5" name="Footer Placeholder 4">
            <a:extLst>
              <a:ext uri="{FF2B5EF4-FFF2-40B4-BE49-F238E27FC236}">
                <a16:creationId xmlns:a16="http://schemas.microsoft.com/office/drawing/2014/main" id="{88028612-B304-3CD4-7B21-2C39F300C990}"/>
              </a:ext>
            </a:extLst>
          </p:cNvPr>
          <p:cNvSpPr>
            <a:spLocks noGrp="1"/>
          </p:cNvSpPr>
          <p:nvPr>
            <p:ph type="ftr" sz="quarter" idx="3"/>
          </p:nvPr>
        </p:nvSpPr>
        <p:spPr>
          <a:xfrm>
            <a:off x="-627668" y="83729"/>
            <a:ext cx="4114800" cy="365125"/>
          </a:xfrm>
        </p:spPr>
        <p:txBody>
          <a:bodyPr/>
          <a:lstStyle/>
          <a:p>
            <a:pPr>
              <a:spcAft>
                <a:spcPts val="600"/>
              </a:spcAft>
            </a:pPr>
            <a:r>
              <a:rPr lang="en-US" dirty="0">
                <a:solidFill>
                  <a:schemeClr val="bg1">
                    <a:lumMod val="50000"/>
                  </a:schemeClr>
                </a:solidFill>
              </a:rPr>
              <a:t>Judgmental</a:t>
            </a:r>
            <a:r>
              <a:rPr lang="en-US" dirty="0"/>
              <a:t> </a:t>
            </a:r>
            <a:r>
              <a:rPr lang="en-US" dirty="0">
                <a:solidFill>
                  <a:schemeClr val="bg1">
                    <a:lumMod val="50000"/>
                  </a:schemeClr>
                </a:solidFill>
              </a:rPr>
              <a:t>Forecasting</a:t>
            </a:r>
          </a:p>
        </p:txBody>
      </p:sp>
      <p:cxnSp>
        <p:nvCxnSpPr>
          <p:cNvPr id="6" name="Straight Connector 5">
            <a:extLst>
              <a:ext uri="{FF2B5EF4-FFF2-40B4-BE49-F238E27FC236}">
                <a16:creationId xmlns:a16="http://schemas.microsoft.com/office/drawing/2014/main" id="{BC84C8D5-BCE1-59F3-54C3-CF622D710C35}"/>
              </a:ext>
            </a:extLst>
          </p:cNvPr>
          <p:cNvCxnSpPr/>
          <p:nvPr/>
        </p:nvCxnSpPr>
        <p:spPr>
          <a:xfrm>
            <a:off x="923827" y="1611984"/>
            <a:ext cx="101903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FEDE0-C96D-15F3-3DF5-22005F6F6268}"/>
              </a:ext>
            </a:extLst>
          </p:cNvPr>
          <p:cNvSpPr txBox="1"/>
          <p:nvPr/>
        </p:nvSpPr>
        <p:spPr>
          <a:xfrm>
            <a:off x="562466" y="506556"/>
            <a:ext cx="914400" cy="553998"/>
          </a:xfrm>
          <a:prstGeom prst="rect">
            <a:avLst/>
          </a:prstGeom>
          <a:noFill/>
        </p:spPr>
        <p:txBody>
          <a:bodyPr wrap="square" rtlCol="0">
            <a:spAutoFit/>
          </a:bodyPr>
          <a:lstStyle/>
          <a:p>
            <a:endParaRPr lang="en-IN" dirty="0"/>
          </a:p>
          <a:p>
            <a:r>
              <a:rPr lang="en-IN" sz="1200" dirty="0">
                <a:solidFill>
                  <a:schemeClr val="accent1">
                    <a:lumMod val="75000"/>
                  </a:schemeClr>
                </a:solidFill>
              </a:rPr>
              <a:t>5</a:t>
            </a:r>
          </a:p>
        </p:txBody>
      </p:sp>
      <p:graphicFrame>
        <p:nvGraphicFramePr>
          <p:cNvPr id="13" name="TextBox 2">
            <a:extLst>
              <a:ext uri="{FF2B5EF4-FFF2-40B4-BE49-F238E27FC236}">
                <a16:creationId xmlns:a16="http://schemas.microsoft.com/office/drawing/2014/main" id="{6B185F0B-D12B-1645-B5C3-5EDE5266A048}"/>
              </a:ext>
            </a:extLst>
          </p:cNvPr>
          <p:cNvGraphicFramePr/>
          <p:nvPr>
            <p:extLst>
              <p:ext uri="{D42A27DB-BD31-4B8C-83A1-F6EECF244321}">
                <p14:modId xmlns:p14="http://schemas.microsoft.com/office/powerpoint/2010/main" val="609260607"/>
              </p:ext>
            </p:extLst>
          </p:nvPr>
        </p:nvGraphicFramePr>
        <p:xfrm>
          <a:off x="423420" y="1988256"/>
          <a:ext cx="11191187" cy="3960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0BF2B258-4CF2-D3EB-2795-86E9550925B1}"/>
              </a:ext>
            </a:extLst>
          </p:cNvPr>
          <p:cNvSpPr txBox="1"/>
          <p:nvPr/>
        </p:nvSpPr>
        <p:spPr>
          <a:xfrm>
            <a:off x="5919952" y="6127941"/>
            <a:ext cx="6416564" cy="646331"/>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https://corporatefinanceinstitute.com/resources/financial-modeling/forecasting-methods/</a:t>
            </a:r>
            <a:endParaRPr lang="en-IN" dirty="0">
              <a:solidFill>
                <a:schemeClr val="bg1">
                  <a:lumMod val="95000"/>
                </a:schemeClr>
              </a:solidFill>
            </a:endParaRPr>
          </a:p>
        </p:txBody>
      </p:sp>
    </p:spTree>
    <p:extLst>
      <p:ext uri="{BB962C8B-B14F-4D97-AF65-F5344CB8AC3E}">
        <p14:creationId xmlns:p14="http://schemas.microsoft.com/office/powerpoint/2010/main" val="396978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38200" y="32830"/>
            <a:ext cx="9779183" cy="1325563"/>
          </a:xfrm>
        </p:spPr>
        <p:txBody>
          <a:bodyPr/>
          <a:lstStyle/>
          <a:p>
            <a:r>
              <a:rPr lang="en-US" sz="3200" b="0" dirty="0">
                <a:solidFill>
                  <a:schemeClr val="accent1">
                    <a:lumMod val="75000"/>
                  </a:schemeClr>
                </a:solidFill>
              </a:rPr>
              <a:t>   </a:t>
            </a:r>
            <a:r>
              <a:rPr lang="en-US" sz="3200" dirty="0"/>
              <a:t> Steps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8610600" y="32830"/>
            <a:ext cx="2743200" cy="365125"/>
          </a:xfrm>
        </p:spPr>
        <p:txBody>
          <a:bodyPr/>
          <a:lstStyle/>
          <a:p>
            <a:fld id="{0B931EDA-BCF8-BB4B-B4D1-2CFE062FA080}" type="datetime1">
              <a:rPr lang="en-US" smtClean="0">
                <a:solidFill>
                  <a:schemeClr val="bg1">
                    <a:lumMod val="50000"/>
                  </a:schemeClr>
                </a:solidFill>
              </a:rPr>
              <a:pPr/>
              <a:t>3/16/2023</a:t>
            </a:fld>
            <a:endParaRPr lang="en-US" dirty="0">
              <a:solidFill>
                <a:schemeClr val="bg1">
                  <a:lumMod val="50000"/>
                </a:schemeClr>
              </a:solidFill>
            </a:endParaRP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173610" y="0"/>
            <a:ext cx="4114800" cy="365125"/>
          </a:xfrm>
        </p:spPr>
        <p:txBody>
          <a:bodyPr/>
          <a:lstStyle/>
          <a:p>
            <a:pPr>
              <a:spcAft>
                <a:spcPts val="600"/>
              </a:spcAft>
            </a:pPr>
            <a:r>
              <a:rPr lang="en-US" dirty="0">
                <a:solidFill>
                  <a:schemeClr val="bg1">
                    <a:lumMod val="50000"/>
                  </a:schemeClr>
                </a:solidFill>
              </a:rPr>
              <a:t>Judgmental Forecasting</a:t>
            </a:r>
          </a:p>
        </p:txBody>
      </p:sp>
      <p:cxnSp>
        <p:nvCxnSpPr>
          <p:cNvPr id="19" name="Straight Connector 18">
            <a:extLst>
              <a:ext uri="{FF2B5EF4-FFF2-40B4-BE49-F238E27FC236}">
                <a16:creationId xmlns:a16="http://schemas.microsoft.com/office/drawing/2014/main" id="{509F0CC8-54C7-6F07-1A42-7B8438BBC649}"/>
              </a:ext>
            </a:extLst>
          </p:cNvPr>
          <p:cNvCxnSpPr/>
          <p:nvPr/>
        </p:nvCxnSpPr>
        <p:spPr>
          <a:xfrm>
            <a:off x="838200" y="1480008"/>
            <a:ext cx="99554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385B24-27D2-9A32-372B-70AF15A06C5F}"/>
              </a:ext>
            </a:extLst>
          </p:cNvPr>
          <p:cNvSpPr txBox="1"/>
          <p:nvPr/>
        </p:nvSpPr>
        <p:spPr>
          <a:xfrm>
            <a:off x="838200" y="752090"/>
            <a:ext cx="914400" cy="276999"/>
          </a:xfrm>
          <a:prstGeom prst="rect">
            <a:avLst/>
          </a:prstGeom>
          <a:noFill/>
        </p:spPr>
        <p:txBody>
          <a:bodyPr wrap="square" rtlCol="0">
            <a:spAutoFit/>
          </a:bodyPr>
          <a:lstStyle/>
          <a:p>
            <a:r>
              <a:rPr lang="en-US" sz="1200" dirty="0">
                <a:solidFill>
                  <a:srgbClr val="C00000"/>
                </a:solidFill>
              </a:rPr>
              <a:t>6</a:t>
            </a:r>
            <a:endParaRPr lang="en-IN" sz="1200" dirty="0">
              <a:solidFill>
                <a:srgbClr val="C00000"/>
              </a:solidFill>
            </a:endParaRPr>
          </a:p>
        </p:txBody>
      </p:sp>
      <p:graphicFrame>
        <p:nvGraphicFramePr>
          <p:cNvPr id="23" name="TextBox 5">
            <a:extLst>
              <a:ext uri="{FF2B5EF4-FFF2-40B4-BE49-F238E27FC236}">
                <a16:creationId xmlns:a16="http://schemas.microsoft.com/office/drawing/2014/main" id="{E65DCFDA-9BBC-4E57-3698-43B23C6CF4E2}"/>
              </a:ext>
            </a:extLst>
          </p:cNvPr>
          <p:cNvGraphicFramePr/>
          <p:nvPr>
            <p:extLst>
              <p:ext uri="{D42A27DB-BD31-4B8C-83A1-F6EECF244321}">
                <p14:modId xmlns:p14="http://schemas.microsoft.com/office/powerpoint/2010/main" val="1159839009"/>
              </p:ext>
            </p:extLst>
          </p:nvPr>
        </p:nvGraphicFramePr>
        <p:xfrm>
          <a:off x="372922" y="1964024"/>
          <a:ext cx="11076956" cy="4003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8F3615F-F1E0-B0CE-106C-7783B03BA6A1}"/>
              </a:ext>
            </a:extLst>
          </p:cNvPr>
          <p:cNvSpPr txBox="1"/>
          <p:nvPr/>
        </p:nvSpPr>
        <p:spPr>
          <a:xfrm>
            <a:off x="173610" y="6356350"/>
            <a:ext cx="6101254" cy="369332"/>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https://qiushiyan.github.io/fpp/judgmental-forecasts.html</a:t>
            </a:r>
            <a:endParaRPr lang="en-IN" dirty="0">
              <a:solidFill>
                <a:schemeClr val="bg1">
                  <a:lumMod val="95000"/>
                </a:schemeClr>
              </a:solidFill>
            </a:endParaRPr>
          </a:p>
        </p:txBody>
      </p:sp>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C37F-740A-D7F5-AFFA-CB917BAA838E}"/>
              </a:ext>
            </a:extLst>
          </p:cNvPr>
          <p:cNvSpPr>
            <a:spLocks noGrp="1"/>
          </p:cNvSpPr>
          <p:nvPr>
            <p:ph type="title"/>
          </p:nvPr>
        </p:nvSpPr>
        <p:spPr>
          <a:xfrm>
            <a:off x="777767" y="0"/>
            <a:ext cx="9937682" cy="1325563"/>
          </a:xfrm>
        </p:spPr>
        <p:txBody>
          <a:bodyPr/>
          <a:lstStyle/>
          <a:p>
            <a:r>
              <a:rPr lang="en-IN" sz="1200" b="0" dirty="0">
                <a:solidFill>
                  <a:srgbClr val="C00000"/>
                </a:solidFill>
              </a:rPr>
              <a:t>7</a:t>
            </a:r>
            <a:br>
              <a:rPr lang="en-IN" sz="3600" dirty="0">
                <a:solidFill>
                  <a:srgbClr val="C00000"/>
                </a:solidFill>
              </a:rPr>
            </a:br>
            <a:r>
              <a:rPr lang="en-IN" sz="3600" dirty="0">
                <a:solidFill>
                  <a:srgbClr val="C00000"/>
                </a:solidFill>
              </a:rPr>
              <a:t>  </a:t>
            </a:r>
            <a:r>
              <a:rPr lang="en-IN" sz="3600" i="0" dirty="0">
                <a:solidFill>
                  <a:srgbClr val="343541"/>
                </a:solidFill>
                <a:effectLst/>
                <a:latin typeface="Söhne"/>
              </a:rPr>
              <a:t>Best Practices</a:t>
            </a:r>
            <a:endParaRPr lang="en-IN" sz="3600" dirty="0"/>
          </a:p>
        </p:txBody>
      </p:sp>
      <p:sp>
        <p:nvSpPr>
          <p:cNvPr id="4" name="Date Placeholder 3">
            <a:extLst>
              <a:ext uri="{FF2B5EF4-FFF2-40B4-BE49-F238E27FC236}">
                <a16:creationId xmlns:a16="http://schemas.microsoft.com/office/drawing/2014/main" id="{58EBDA35-5ABD-8862-BEEC-CC2A8FFFF570}"/>
              </a:ext>
            </a:extLst>
          </p:cNvPr>
          <p:cNvSpPr>
            <a:spLocks noGrp="1"/>
          </p:cNvSpPr>
          <p:nvPr>
            <p:ph type="dt" sz="half" idx="2"/>
          </p:nvPr>
        </p:nvSpPr>
        <p:spPr>
          <a:xfrm>
            <a:off x="8781676" y="234827"/>
            <a:ext cx="2743200" cy="365125"/>
          </a:xfrm>
        </p:spPr>
        <p:txBody>
          <a:bodyPr/>
          <a:lstStyle/>
          <a:p>
            <a:fld id="{0B931EDA-BCF8-BB4B-B4D1-2CFE062FA080}" type="datetime1">
              <a:rPr lang="en-US" smtClean="0">
                <a:solidFill>
                  <a:schemeClr val="bg1">
                    <a:lumMod val="50000"/>
                  </a:schemeClr>
                </a:solidFill>
              </a:rPr>
              <a:pPr/>
              <a:t>3/16/2023</a:t>
            </a:fld>
            <a:endParaRPr lang="en-US" dirty="0">
              <a:solidFill>
                <a:schemeClr val="bg1">
                  <a:lumMod val="50000"/>
                </a:schemeClr>
              </a:solidFill>
            </a:endParaRPr>
          </a:p>
          <a:p>
            <a:endParaRPr lang="en-US" dirty="0"/>
          </a:p>
        </p:txBody>
      </p:sp>
      <p:sp>
        <p:nvSpPr>
          <p:cNvPr id="5" name="Footer Placeholder 4">
            <a:extLst>
              <a:ext uri="{FF2B5EF4-FFF2-40B4-BE49-F238E27FC236}">
                <a16:creationId xmlns:a16="http://schemas.microsoft.com/office/drawing/2014/main" id="{27574A85-360E-0407-BD62-0FA2265FC010}"/>
              </a:ext>
            </a:extLst>
          </p:cNvPr>
          <p:cNvSpPr>
            <a:spLocks noGrp="1"/>
          </p:cNvSpPr>
          <p:nvPr>
            <p:ph type="ftr" sz="quarter" idx="3"/>
          </p:nvPr>
        </p:nvSpPr>
        <p:spPr>
          <a:xfrm>
            <a:off x="-323193" y="204869"/>
            <a:ext cx="4114800" cy="365125"/>
          </a:xfrm>
        </p:spPr>
        <p:txBody>
          <a:bodyPr/>
          <a:lstStyle/>
          <a:p>
            <a:pPr>
              <a:spcAft>
                <a:spcPts val="600"/>
              </a:spcAft>
            </a:pPr>
            <a:r>
              <a:rPr lang="en-US" dirty="0">
                <a:solidFill>
                  <a:schemeClr val="bg1">
                    <a:lumMod val="50000"/>
                  </a:schemeClr>
                </a:solidFill>
              </a:rPr>
              <a:t>Judgmental</a:t>
            </a:r>
            <a:r>
              <a:rPr lang="en-US" dirty="0"/>
              <a:t> </a:t>
            </a:r>
            <a:r>
              <a:rPr lang="en-US" dirty="0">
                <a:solidFill>
                  <a:schemeClr val="bg1">
                    <a:lumMod val="50000"/>
                  </a:schemeClr>
                </a:solidFill>
              </a:rPr>
              <a:t>Forecasting</a:t>
            </a:r>
          </a:p>
        </p:txBody>
      </p:sp>
      <p:graphicFrame>
        <p:nvGraphicFramePr>
          <p:cNvPr id="36" name="Content Placeholder 6">
            <a:extLst>
              <a:ext uri="{FF2B5EF4-FFF2-40B4-BE49-F238E27FC236}">
                <a16:creationId xmlns:a16="http://schemas.microsoft.com/office/drawing/2014/main" id="{B88D9C64-4F8C-1E76-FC08-7A700EFCF2F1}"/>
              </a:ext>
            </a:extLst>
          </p:cNvPr>
          <p:cNvGraphicFramePr>
            <a:graphicFrameLocks noGrp="1"/>
          </p:cNvGraphicFramePr>
          <p:nvPr>
            <p:ph idx="10"/>
            <p:extLst>
              <p:ext uri="{D42A27DB-BD31-4B8C-83A1-F6EECF244321}">
                <p14:modId xmlns:p14="http://schemas.microsoft.com/office/powerpoint/2010/main" val="3996931587"/>
              </p:ext>
            </p:extLst>
          </p:nvPr>
        </p:nvGraphicFramePr>
        <p:xfrm>
          <a:off x="218661" y="2263171"/>
          <a:ext cx="11688417" cy="2828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a:extLst>
              <a:ext uri="{FF2B5EF4-FFF2-40B4-BE49-F238E27FC236}">
                <a16:creationId xmlns:a16="http://schemas.microsoft.com/office/drawing/2014/main" id="{183373DC-3638-9592-FDF4-3A4FF3AE6D49}"/>
              </a:ext>
            </a:extLst>
          </p:cNvPr>
          <p:cNvCxnSpPr/>
          <p:nvPr/>
        </p:nvCxnSpPr>
        <p:spPr>
          <a:xfrm>
            <a:off x="662152" y="1629103"/>
            <a:ext cx="1005329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B41B74-37A8-E59A-0236-FB251B905EC4}"/>
              </a:ext>
            </a:extLst>
          </p:cNvPr>
          <p:cNvSpPr txBox="1"/>
          <p:nvPr/>
        </p:nvSpPr>
        <p:spPr>
          <a:xfrm>
            <a:off x="0" y="6138630"/>
            <a:ext cx="6264164" cy="646331"/>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https://www.vskills.in/certification/tutorial/qualitative-and-judgmental-forecasting/</a:t>
            </a:r>
            <a:endParaRPr lang="en-IN" dirty="0">
              <a:solidFill>
                <a:schemeClr val="bg1">
                  <a:lumMod val="95000"/>
                </a:schemeClr>
              </a:solidFill>
            </a:endParaRPr>
          </a:p>
        </p:txBody>
      </p:sp>
    </p:spTree>
    <p:extLst>
      <p:ext uri="{BB962C8B-B14F-4D97-AF65-F5344CB8AC3E}">
        <p14:creationId xmlns:p14="http://schemas.microsoft.com/office/powerpoint/2010/main" val="11571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BA48B51B-338D-31FA-3E73-F267061B31D2}"/>
              </a:ext>
            </a:extLst>
          </p:cNvPr>
          <p:cNvGraphicFramePr>
            <a:graphicFrameLocks noGrp="1"/>
          </p:cNvGraphicFramePr>
          <p:nvPr>
            <p:ph idx="1"/>
            <p:extLst>
              <p:ext uri="{D42A27DB-BD31-4B8C-83A1-F6EECF244321}">
                <p14:modId xmlns:p14="http://schemas.microsoft.com/office/powerpoint/2010/main" val="3179292014"/>
              </p:ext>
            </p:extLst>
          </p:nvPr>
        </p:nvGraphicFramePr>
        <p:xfrm>
          <a:off x="1798983" y="1007136"/>
          <a:ext cx="7732643" cy="4389812"/>
        </p:xfrm>
        <a:graphic>
          <a:graphicData uri="http://schemas.openxmlformats.org/drawingml/2006/table">
            <a:tbl>
              <a:tblPr firstRow="1" bandRow="1">
                <a:tableStyleId>{5C22544A-7EE6-4342-B048-85BDC9FD1C3A}</a:tableStyleId>
              </a:tblPr>
              <a:tblGrid>
                <a:gridCol w="3391735">
                  <a:extLst>
                    <a:ext uri="{9D8B030D-6E8A-4147-A177-3AD203B41FA5}">
                      <a16:colId xmlns:a16="http://schemas.microsoft.com/office/drawing/2014/main" val="3205487422"/>
                    </a:ext>
                  </a:extLst>
                </a:gridCol>
                <a:gridCol w="4340908">
                  <a:extLst>
                    <a:ext uri="{9D8B030D-6E8A-4147-A177-3AD203B41FA5}">
                      <a16:colId xmlns:a16="http://schemas.microsoft.com/office/drawing/2014/main" val="2789194611"/>
                    </a:ext>
                  </a:extLst>
                </a:gridCol>
              </a:tblGrid>
              <a:tr h="627116">
                <a:tc>
                  <a:txBody>
                    <a:bodyPr/>
                    <a:lstStyle/>
                    <a:p>
                      <a:pPr algn="ctr"/>
                      <a:r>
                        <a:rPr lang="en-IN" dirty="0"/>
                        <a:t>ADVANTAGES</a:t>
                      </a:r>
                    </a:p>
                  </a:txBody>
                  <a:tcPr/>
                </a:tc>
                <a:tc>
                  <a:txBody>
                    <a:bodyPr/>
                    <a:lstStyle/>
                    <a:p>
                      <a:pPr algn="ctr"/>
                      <a:r>
                        <a:rPr lang="en-IN" dirty="0"/>
                        <a:t>DISADVANTAGES</a:t>
                      </a:r>
                    </a:p>
                  </a:txBody>
                  <a:tcPr/>
                </a:tc>
                <a:extLst>
                  <a:ext uri="{0D108BD9-81ED-4DB2-BD59-A6C34878D82A}">
                    <a16:rowId xmlns:a16="http://schemas.microsoft.com/office/drawing/2014/main" val="1341917837"/>
                  </a:ext>
                </a:extLst>
              </a:tr>
              <a:tr h="627116">
                <a:tc>
                  <a:txBody>
                    <a:bodyPr/>
                    <a:lstStyle/>
                    <a:p>
                      <a:pPr algn="ctr"/>
                      <a:r>
                        <a:rPr lang="en-IN" dirty="0"/>
                        <a:t>Expertise</a:t>
                      </a:r>
                    </a:p>
                  </a:txBody>
                  <a:tcPr/>
                </a:tc>
                <a:tc>
                  <a:txBody>
                    <a:bodyPr/>
                    <a:lstStyle/>
                    <a:p>
                      <a:pPr algn="ctr"/>
                      <a:r>
                        <a:rPr lang="en-IN" dirty="0"/>
                        <a:t>Bias</a:t>
                      </a:r>
                    </a:p>
                  </a:txBody>
                  <a:tcPr/>
                </a:tc>
                <a:extLst>
                  <a:ext uri="{0D108BD9-81ED-4DB2-BD59-A6C34878D82A}">
                    <a16:rowId xmlns:a16="http://schemas.microsoft.com/office/drawing/2014/main" val="453487034"/>
                  </a:ext>
                </a:extLst>
              </a:tr>
              <a:tr h="627116">
                <a:tc>
                  <a:txBody>
                    <a:bodyPr/>
                    <a:lstStyle/>
                    <a:p>
                      <a:pPr algn="ctr"/>
                      <a:r>
                        <a:rPr lang="en-IN"/>
                        <a:t>Flexibility</a:t>
                      </a:r>
                      <a:endParaRPr lang="en-IN" dirty="0"/>
                    </a:p>
                  </a:txBody>
                  <a:tcPr/>
                </a:tc>
                <a:tc>
                  <a:txBody>
                    <a:bodyPr/>
                    <a:lstStyle/>
                    <a:p>
                      <a:pPr algn="ctr"/>
                      <a:r>
                        <a:rPr lang="en-IN" dirty="0"/>
                        <a:t>Limited Scope</a:t>
                      </a:r>
                    </a:p>
                  </a:txBody>
                  <a:tcPr/>
                </a:tc>
                <a:extLst>
                  <a:ext uri="{0D108BD9-81ED-4DB2-BD59-A6C34878D82A}">
                    <a16:rowId xmlns:a16="http://schemas.microsoft.com/office/drawing/2014/main" val="3269094697"/>
                  </a:ext>
                </a:extLst>
              </a:tr>
              <a:tr h="627116">
                <a:tc>
                  <a:txBody>
                    <a:bodyPr/>
                    <a:lstStyle/>
                    <a:p>
                      <a:pPr algn="ctr"/>
                      <a:r>
                        <a:rPr lang="en-IN"/>
                        <a:t>Speed</a:t>
                      </a:r>
                      <a:endParaRPr lang="en-IN" dirty="0"/>
                    </a:p>
                  </a:txBody>
                  <a:tcPr/>
                </a:tc>
                <a:tc>
                  <a:txBody>
                    <a:bodyPr/>
                    <a:lstStyle/>
                    <a:p>
                      <a:pPr algn="ctr"/>
                      <a:r>
                        <a:rPr lang="en-IN" dirty="0"/>
                        <a:t>Lack of transparency</a:t>
                      </a:r>
                    </a:p>
                  </a:txBody>
                  <a:tcPr/>
                </a:tc>
                <a:extLst>
                  <a:ext uri="{0D108BD9-81ED-4DB2-BD59-A6C34878D82A}">
                    <a16:rowId xmlns:a16="http://schemas.microsoft.com/office/drawing/2014/main" val="4002089450"/>
                  </a:ext>
                </a:extLst>
              </a:tr>
              <a:tr h="627116">
                <a:tc>
                  <a:txBody>
                    <a:bodyPr/>
                    <a:lstStyle/>
                    <a:p>
                      <a:pPr algn="ctr"/>
                      <a:r>
                        <a:rPr lang="en-IN"/>
                        <a:t>Insights</a:t>
                      </a:r>
                      <a:endParaRPr lang="en-IN" dirty="0"/>
                    </a:p>
                  </a:txBody>
                  <a:tcPr/>
                </a:tc>
                <a:tc>
                  <a:txBody>
                    <a:bodyPr/>
                    <a:lstStyle/>
                    <a:p>
                      <a:pPr algn="ctr"/>
                      <a:r>
                        <a:rPr lang="en-IN" dirty="0"/>
                        <a:t>Lack of accountability</a:t>
                      </a:r>
                    </a:p>
                  </a:txBody>
                  <a:tcPr/>
                </a:tc>
                <a:extLst>
                  <a:ext uri="{0D108BD9-81ED-4DB2-BD59-A6C34878D82A}">
                    <a16:rowId xmlns:a16="http://schemas.microsoft.com/office/drawing/2014/main" val="849330103"/>
                  </a:ext>
                </a:extLst>
              </a:tr>
              <a:tr h="627116">
                <a:tc>
                  <a:txBody>
                    <a:bodyPr/>
                    <a:lstStyle/>
                    <a:p>
                      <a:pPr algn="ctr"/>
                      <a:r>
                        <a:rPr lang="en-IN"/>
                        <a:t>Easy to Understand</a:t>
                      </a:r>
                      <a:endParaRPr lang="en-IN" dirty="0"/>
                    </a:p>
                  </a:txBody>
                  <a:tcPr/>
                </a:tc>
                <a:tc>
                  <a:txBody>
                    <a:bodyPr/>
                    <a:lstStyle/>
                    <a:p>
                      <a:pPr algn="ctr"/>
                      <a:r>
                        <a:rPr lang="en-IN" dirty="0"/>
                        <a:t>Cost</a:t>
                      </a:r>
                    </a:p>
                  </a:txBody>
                  <a:tcPr/>
                </a:tc>
                <a:extLst>
                  <a:ext uri="{0D108BD9-81ED-4DB2-BD59-A6C34878D82A}">
                    <a16:rowId xmlns:a16="http://schemas.microsoft.com/office/drawing/2014/main" val="231754250"/>
                  </a:ext>
                </a:extLst>
              </a:tr>
              <a:tr h="627116">
                <a:tc>
                  <a:txBody>
                    <a:bodyPr/>
                    <a:lstStyle/>
                    <a:p>
                      <a:pPr algn="ctr"/>
                      <a:r>
                        <a:rPr lang="en-IN" dirty="0"/>
                        <a:t>Customization</a:t>
                      </a:r>
                    </a:p>
                  </a:txBody>
                  <a:tcPr/>
                </a:tc>
                <a:tc>
                  <a:txBody>
                    <a:bodyPr/>
                    <a:lstStyle/>
                    <a:p>
                      <a:pPr algn="ctr"/>
                      <a:r>
                        <a:rPr lang="en-IN" dirty="0"/>
                        <a:t>Limited Use</a:t>
                      </a:r>
                    </a:p>
                  </a:txBody>
                  <a:tcPr/>
                </a:tc>
                <a:extLst>
                  <a:ext uri="{0D108BD9-81ED-4DB2-BD59-A6C34878D82A}">
                    <a16:rowId xmlns:a16="http://schemas.microsoft.com/office/drawing/2014/main" val="3757512614"/>
                  </a:ext>
                </a:extLst>
              </a:tr>
            </a:tbl>
          </a:graphicData>
        </a:graphic>
      </p:graphicFrame>
      <p:sp>
        <p:nvSpPr>
          <p:cNvPr id="4" name="Date Placeholder 3">
            <a:extLst>
              <a:ext uri="{FF2B5EF4-FFF2-40B4-BE49-F238E27FC236}">
                <a16:creationId xmlns:a16="http://schemas.microsoft.com/office/drawing/2014/main" id="{52F2CCDD-DDE8-5329-35CC-68071329ED80}"/>
              </a:ext>
            </a:extLst>
          </p:cNvPr>
          <p:cNvSpPr>
            <a:spLocks noGrp="1"/>
          </p:cNvSpPr>
          <p:nvPr>
            <p:ph type="dt" sz="half" idx="2"/>
          </p:nvPr>
        </p:nvSpPr>
        <p:spPr>
          <a:xfrm>
            <a:off x="8781676" y="207689"/>
            <a:ext cx="2743200" cy="365125"/>
          </a:xfrm>
        </p:spPr>
        <p:txBody>
          <a:bodyPr/>
          <a:lstStyle/>
          <a:p>
            <a:fld id="{C1583C39-01BF-7F43-854C-FBB4E9AB6B0C}" type="datetime1">
              <a:rPr lang="en-US" smtClean="0">
                <a:solidFill>
                  <a:schemeClr val="bg1">
                    <a:lumMod val="50000"/>
                  </a:schemeClr>
                </a:solidFill>
              </a:rPr>
              <a:pPr/>
              <a:t>3/16/2023</a:t>
            </a:fld>
            <a:endParaRPr lang="en-US" dirty="0">
              <a:solidFill>
                <a:schemeClr val="bg1">
                  <a:lumMod val="50000"/>
                </a:schemeClr>
              </a:solidFill>
            </a:endParaRPr>
          </a:p>
        </p:txBody>
      </p:sp>
      <p:sp>
        <p:nvSpPr>
          <p:cNvPr id="5" name="Footer Placeholder 4">
            <a:extLst>
              <a:ext uri="{FF2B5EF4-FFF2-40B4-BE49-F238E27FC236}">
                <a16:creationId xmlns:a16="http://schemas.microsoft.com/office/drawing/2014/main" id="{736595ED-9DC9-3319-72D1-B89AC4B5121F}"/>
              </a:ext>
            </a:extLst>
          </p:cNvPr>
          <p:cNvSpPr>
            <a:spLocks noGrp="1"/>
          </p:cNvSpPr>
          <p:nvPr>
            <p:ph type="ftr" sz="quarter" idx="3"/>
          </p:nvPr>
        </p:nvSpPr>
        <p:spPr>
          <a:xfrm>
            <a:off x="-399393" y="390251"/>
            <a:ext cx="4114800" cy="365125"/>
          </a:xfrm>
        </p:spPr>
        <p:txBody>
          <a:bodyPr/>
          <a:lstStyle/>
          <a:p>
            <a:pPr>
              <a:spcAft>
                <a:spcPts val="600"/>
              </a:spcAft>
            </a:pPr>
            <a:r>
              <a:rPr lang="en-US" dirty="0">
                <a:solidFill>
                  <a:schemeClr val="bg1">
                    <a:lumMod val="50000"/>
                  </a:schemeClr>
                </a:solidFill>
              </a:rPr>
              <a:t>Judgmental</a:t>
            </a:r>
            <a:r>
              <a:rPr lang="en-US" dirty="0"/>
              <a:t> </a:t>
            </a:r>
            <a:r>
              <a:rPr lang="en-US" dirty="0">
                <a:solidFill>
                  <a:schemeClr val="bg1">
                    <a:lumMod val="50000"/>
                  </a:schemeClr>
                </a:solidFill>
              </a:rPr>
              <a:t>Forecasting</a:t>
            </a:r>
          </a:p>
          <a:p>
            <a:pPr>
              <a:spcAft>
                <a:spcPts val="600"/>
              </a:spcAft>
            </a:pPr>
            <a:r>
              <a:rPr lang="en-US" dirty="0">
                <a:solidFill>
                  <a:srgbClr val="C00000"/>
                </a:solidFill>
              </a:rPr>
              <a:t>8</a:t>
            </a:r>
          </a:p>
        </p:txBody>
      </p:sp>
      <p:sp>
        <p:nvSpPr>
          <p:cNvPr id="6" name="Slide Number Placeholder 5">
            <a:extLst>
              <a:ext uri="{FF2B5EF4-FFF2-40B4-BE49-F238E27FC236}">
                <a16:creationId xmlns:a16="http://schemas.microsoft.com/office/drawing/2014/main" id="{3EC92DE5-FBC3-BDDF-9CD7-CBD2B45BDE09}"/>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3" name="TextBox 2">
            <a:extLst>
              <a:ext uri="{FF2B5EF4-FFF2-40B4-BE49-F238E27FC236}">
                <a16:creationId xmlns:a16="http://schemas.microsoft.com/office/drawing/2014/main" id="{0E69F930-177D-6C45-F130-FD9AC272DA24}"/>
              </a:ext>
            </a:extLst>
          </p:cNvPr>
          <p:cNvSpPr txBox="1"/>
          <p:nvPr/>
        </p:nvSpPr>
        <p:spPr>
          <a:xfrm>
            <a:off x="302173" y="6211669"/>
            <a:ext cx="6300950" cy="646331"/>
          </a:xfrm>
          <a:prstGeom prst="rect">
            <a:avLst/>
          </a:prstGeom>
          <a:noFill/>
        </p:spPr>
        <p:txBody>
          <a:bodyPr wrap="square">
            <a:spAutoFit/>
          </a:bodyPr>
          <a:lstStyle/>
          <a:p>
            <a:r>
              <a:rPr lang="en-IN" dirty="0">
                <a:solidFill>
                  <a:schemeClr val="bg1">
                    <a:lumMod val="95000"/>
                  </a:schemeClr>
                </a:solidFill>
                <a:hlinkClick r:id="rId3">
                  <a:extLst>
                    <a:ext uri="{A12FA001-AC4F-418D-AE19-62706E023703}">
                      <ahyp:hlinkClr xmlns:ahyp="http://schemas.microsoft.com/office/drawing/2018/hyperlinkcolor" val="tx"/>
                    </a:ext>
                  </a:extLst>
                </a:hlinkClick>
              </a:rPr>
              <a:t>https://www.armstrongeconomics.com/investments/judgmental-forecasting-and-fundamental-analysis/</a:t>
            </a:r>
            <a:endParaRPr lang="en-IN" dirty="0">
              <a:solidFill>
                <a:schemeClr val="bg1">
                  <a:lumMod val="95000"/>
                </a:schemeClr>
              </a:solidFill>
            </a:endParaRPr>
          </a:p>
        </p:txBody>
      </p:sp>
    </p:spTree>
    <p:extLst>
      <p:ext uri="{BB962C8B-B14F-4D97-AF65-F5344CB8AC3E}">
        <p14:creationId xmlns:p14="http://schemas.microsoft.com/office/powerpoint/2010/main" val="401937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6EEA-C6F8-1144-9038-180336C693DE}"/>
              </a:ext>
            </a:extLst>
          </p:cNvPr>
          <p:cNvSpPr>
            <a:spLocks noGrp="1"/>
          </p:cNvSpPr>
          <p:nvPr>
            <p:ph type="title"/>
          </p:nvPr>
        </p:nvSpPr>
        <p:spPr>
          <a:xfrm>
            <a:off x="1450974" y="199892"/>
            <a:ext cx="9603275" cy="1049235"/>
          </a:xfrm>
        </p:spPr>
        <p:txBody>
          <a:bodyPr>
            <a:normAutofit/>
          </a:bodyPr>
          <a:lstStyle/>
          <a:p>
            <a:r>
              <a:rPr lang="en-IN" sz="3200" dirty="0"/>
              <a:t>Applications</a:t>
            </a:r>
          </a:p>
        </p:txBody>
      </p:sp>
      <p:sp>
        <p:nvSpPr>
          <p:cNvPr id="4" name="Date Placeholder 3">
            <a:extLst>
              <a:ext uri="{FF2B5EF4-FFF2-40B4-BE49-F238E27FC236}">
                <a16:creationId xmlns:a16="http://schemas.microsoft.com/office/drawing/2014/main" id="{E88B3732-CD3E-3910-2E8A-302D70096699}"/>
              </a:ext>
            </a:extLst>
          </p:cNvPr>
          <p:cNvSpPr>
            <a:spLocks noGrp="1"/>
          </p:cNvSpPr>
          <p:nvPr>
            <p:ph type="dt" sz="half" idx="2"/>
          </p:nvPr>
        </p:nvSpPr>
        <p:spPr>
          <a:xfrm>
            <a:off x="8990667" y="230693"/>
            <a:ext cx="3500715" cy="309201"/>
          </a:xfrm>
        </p:spPr>
        <p:txBody>
          <a:bodyPr>
            <a:normAutofit/>
          </a:bodyPr>
          <a:lstStyle/>
          <a:p>
            <a:pPr>
              <a:spcAft>
                <a:spcPts val="600"/>
              </a:spcAft>
            </a:pPr>
            <a:fld id="{4B103E64-1627-9140-8127-1849FED275E1}" type="datetime1">
              <a:rPr lang="en-US" smtClean="0">
                <a:solidFill>
                  <a:schemeClr val="bg1">
                    <a:lumMod val="50000"/>
                  </a:schemeClr>
                </a:solidFill>
              </a:rPr>
              <a:pPr>
                <a:spcAft>
                  <a:spcPts val="600"/>
                </a:spcAft>
              </a:pPr>
              <a:t>3/16/2023</a:t>
            </a:fld>
            <a:endParaRPr lang="en-US" dirty="0">
              <a:solidFill>
                <a:schemeClr val="bg1">
                  <a:lumMod val="50000"/>
                </a:schemeClr>
              </a:solidFill>
            </a:endParaRPr>
          </a:p>
        </p:txBody>
      </p:sp>
      <p:sp>
        <p:nvSpPr>
          <p:cNvPr id="5" name="Footer Placeholder 4">
            <a:extLst>
              <a:ext uri="{FF2B5EF4-FFF2-40B4-BE49-F238E27FC236}">
                <a16:creationId xmlns:a16="http://schemas.microsoft.com/office/drawing/2014/main" id="{4425BCB0-2022-274A-0E52-3372947C7503}"/>
              </a:ext>
            </a:extLst>
          </p:cNvPr>
          <p:cNvSpPr>
            <a:spLocks noGrp="1"/>
          </p:cNvSpPr>
          <p:nvPr>
            <p:ph type="ftr" sz="quarter" idx="3"/>
          </p:nvPr>
        </p:nvSpPr>
        <p:spPr>
          <a:xfrm>
            <a:off x="-1678339" y="157691"/>
            <a:ext cx="5938836" cy="309201"/>
          </a:xfrm>
        </p:spPr>
        <p:txBody>
          <a:bodyPr>
            <a:normAutofit/>
          </a:bodyPr>
          <a:lstStyle/>
          <a:p>
            <a:pPr>
              <a:spcAft>
                <a:spcPts val="600"/>
              </a:spcAft>
            </a:pPr>
            <a:r>
              <a:rPr lang="en-US">
                <a:solidFill>
                  <a:schemeClr val="bg1">
                    <a:lumMod val="50000"/>
                  </a:schemeClr>
                </a:solidFill>
              </a:rPr>
              <a:t>Judgmental Forecasting</a:t>
            </a:r>
            <a:endParaRPr lang="en-US" dirty="0">
              <a:solidFill>
                <a:schemeClr val="bg1">
                  <a:lumMod val="50000"/>
                </a:schemeClr>
              </a:solidFill>
            </a:endParaRPr>
          </a:p>
        </p:txBody>
      </p:sp>
      <p:sp>
        <p:nvSpPr>
          <p:cNvPr id="11" name="Slide Number Placeholder 10">
            <a:extLst>
              <a:ext uri="{FF2B5EF4-FFF2-40B4-BE49-F238E27FC236}">
                <a16:creationId xmlns:a16="http://schemas.microsoft.com/office/drawing/2014/main" id="{C3A9E04A-C0EC-4AF6-22A0-D24DB99D7DF5}"/>
              </a:ext>
            </a:extLst>
          </p:cNvPr>
          <p:cNvSpPr>
            <a:spLocks noGrp="1"/>
          </p:cNvSpPr>
          <p:nvPr>
            <p:ph type="sldNum" sz="quarter" idx="4"/>
          </p:nvPr>
        </p:nvSpPr>
        <p:spPr>
          <a:xfrm>
            <a:off x="668291" y="539894"/>
            <a:ext cx="811019" cy="503578"/>
          </a:xfrm>
        </p:spPr>
        <p:txBody>
          <a:bodyPr>
            <a:noAutofit/>
          </a:bodyPr>
          <a:lstStyle/>
          <a:p>
            <a:pPr>
              <a:spcAft>
                <a:spcPts val="600"/>
              </a:spcAft>
            </a:pPr>
            <a:r>
              <a:rPr lang="en-US">
                <a:solidFill>
                  <a:schemeClr val="accent1">
                    <a:lumMod val="75000"/>
                  </a:schemeClr>
                </a:solidFill>
              </a:rPr>
              <a:t>9</a:t>
            </a:r>
            <a:endParaRPr lang="en-US" dirty="0">
              <a:solidFill>
                <a:schemeClr val="accent1">
                  <a:lumMod val="75000"/>
                </a:schemeClr>
              </a:solidFill>
            </a:endParaRPr>
          </a:p>
        </p:txBody>
      </p:sp>
      <p:graphicFrame>
        <p:nvGraphicFramePr>
          <p:cNvPr id="15" name="Diagram 14">
            <a:extLst>
              <a:ext uri="{FF2B5EF4-FFF2-40B4-BE49-F238E27FC236}">
                <a16:creationId xmlns:a16="http://schemas.microsoft.com/office/drawing/2014/main" id="{6A6E12BD-AB27-5700-F459-1ECAAB8E2DD3}"/>
              </a:ext>
            </a:extLst>
          </p:cNvPr>
          <p:cNvGraphicFramePr/>
          <p:nvPr>
            <p:extLst>
              <p:ext uri="{D42A27DB-BD31-4B8C-83A1-F6EECF244321}">
                <p14:modId xmlns:p14="http://schemas.microsoft.com/office/powerpoint/2010/main" val="3748702971"/>
              </p:ext>
            </p:extLst>
          </p:nvPr>
        </p:nvGraphicFramePr>
        <p:xfrm>
          <a:off x="1402145" y="2017335"/>
          <a:ext cx="9700934" cy="3636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63DA600F-A85D-77A8-44EE-AB8EA3AF37C3}"/>
              </a:ext>
            </a:extLst>
          </p:cNvPr>
          <p:cNvCxnSpPr>
            <a:cxnSpLocks/>
          </p:cNvCxnSpPr>
          <p:nvPr/>
        </p:nvCxnSpPr>
        <p:spPr>
          <a:xfrm flipV="1">
            <a:off x="644916" y="1600200"/>
            <a:ext cx="10208141" cy="10068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0029A9-A84D-8590-CD04-F44B4862323E}"/>
              </a:ext>
            </a:extLst>
          </p:cNvPr>
          <p:cNvSpPr txBox="1"/>
          <p:nvPr/>
        </p:nvSpPr>
        <p:spPr>
          <a:xfrm>
            <a:off x="4803227" y="6211669"/>
            <a:ext cx="7083972" cy="646331"/>
          </a:xfrm>
          <a:prstGeom prst="rect">
            <a:avLst/>
          </a:prstGeom>
          <a:noFill/>
        </p:spPr>
        <p:txBody>
          <a:bodyPr wrap="square">
            <a:spAutoFit/>
          </a:bodyPr>
          <a:lstStyle/>
          <a:p>
            <a:r>
              <a:rPr lang="en-IN" dirty="0">
                <a:solidFill>
                  <a:schemeClr val="bg1">
                    <a:lumMod val="95000"/>
                  </a:schemeClr>
                </a:solidFill>
                <a:hlinkClick r:id="rId8">
                  <a:extLst>
                    <a:ext uri="{A12FA001-AC4F-418D-AE19-62706E023703}">
                      <ahyp:hlinkClr xmlns:ahyp="http://schemas.microsoft.com/office/drawing/2018/hyperlinkcolor" val="tx"/>
                    </a:ext>
                  </a:extLst>
                </a:hlinkClick>
              </a:rPr>
              <a:t>https://www.vskills.in/certification/tutorial/qualitative-and-judgmental-forecasting/</a:t>
            </a:r>
            <a:endParaRPr lang="en-IN" dirty="0">
              <a:solidFill>
                <a:schemeClr val="bg1">
                  <a:lumMod val="95000"/>
                </a:schemeClr>
              </a:solidFill>
            </a:endParaRPr>
          </a:p>
        </p:txBody>
      </p:sp>
    </p:spTree>
    <p:extLst>
      <p:ext uri="{BB962C8B-B14F-4D97-AF65-F5344CB8AC3E}">
        <p14:creationId xmlns:p14="http://schemas.microsoft.com/office/powerpoint/2010/main" val="4282617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617</TotalTime>
  <Words>2002</Words>
  <Application>Microsoft Office PowerPoint</Application>
  <PresentationFormat>Widescreen</PresentationFormat>
  <Paragraphs>247</Paragraphs>
  <Slides>22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Gill Sans MT</vt:lpstr>
      <vt:lpstr>Segoe UI</vt:lpstr>
      <vt:lpstr>Söhne</vt:lpstr>
      <vt:lpstr>Times New Roman</vt:lpstr>
      <vt:lpstr>Gallery</vt:lpstr>
      <vt:lpstr>JUDGMENTAL FORECASTING </vt:lpstr>
      <vt:lpstr>Forecasting  process of forecasting upcoming trends or events using historical data and other pertinent information. It is an essential tool that both people and organizations use to make decisions and get ready for changes in the future. </vt:lpstr>
      <vt:lpstr>JUDGMENTAL FORECASTING</vt:lpstr>
      <vt:lpstr>When is used? </vt:lpstr>
      <vt:lpstr>              Types</vt:lpstr>
      <vt:lpstr>    Steps </vt:lpstr>
      <vt:lpstr>7   Best Practices</vt:lpstr>
      <vt:lpstr>PowerPoint Presentation</vt:lpstr>
      <vt:lpstr>Applications</vt:lpstr>
      <vt:lpstr>REFERENCES</vt:lpstr>
      <vt:lpstr>PowerPoint Presentation</vt:lpstr>
      <vt:lpstr>Feedback  </vt:lpstr>
      <vt:lpstr>Feedback  </vt:lpstr>
      <vt:lpstr>Feedback  </vt:lpstr>
      <vt:lpstr>Feedback  </vt:lpstr>
      <vt:lpstr>Feedback  </vt:lpstr>
      <vt:lpstr>Feedback  </vt:lpstr>
      <vt:lpstr>Feedback  </vt:lpstr>
      <vt:lpstr>Feedback  </vt:lpstr>
      <vt:lpstr>Feedback  </vt:lpstr>
      <vt:lpstr>Feedback  </vt:lpstr>
      <vt:lpstr>Feedback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JUDGMENTAL FORECASTING</dc:title>
  <dc:creator>aathira p</dc:creator>
  <cp:lastModifiedBy>aathira p</cp:lastModifiedBy>
  <cp:revision>4</cp:revision>
  <dcterms:created xsi:type="dcterms:W3CDTF">2023-02-26T23:27:33Z</dcterms:created>
  <dcterms:modified xsi:type="dcterms:W3CDTF">2023-03-16T22:51:01Z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